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15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41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178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38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190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94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274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389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60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592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49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429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9E08797-7992-40EF-8E90-5E27F1162B9F}" type="datetimeFigureOut">
              <a:rPr lang="hu-HU" smtClean="0"/>
              <a:t>2024. 02. 11.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868D65-F4C2-45D0-ABB6-C5473AE11C74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87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kp.hu/tankonyv/digitalis_kultura_5_nat2020/lecke_01_00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820E706-895E-4F03-A3F7-85CCC3784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121230" y="639097"/>
            <a:ext cx="4749037" cy="3686015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200"/>
              </a:spcBef>
              <a:spcAft>
                <a:spcPts val="1800"/>
              </a:spcAft>
            </a:pPr>
            <a:r>
              <a:rPr lang="hu-HU" sz="4800" b="1" kern="0" cap="all" dirty="0">
                <a:latin typeface="Times New Roman" panose="02020603050405020304" pitchFamily="18" charset="0"/>
                <a:ea typeface="SimHei"/>
              </a:rPr>
              <a:t>Ismétlődő utasítások, ciklusok</a:t>
            </a:r>
            <a:br>
              <a:rPr lang="hu-HU" sz="6700" b="1" kern="0" cap="all" dirty="0">
                <a:latin typeface="Segoe UI" panose="020B0502040204020203" pitchFamily="34" charset="0"/>
                <a:ea typeface="SimHei"/>
              </a:rPr>
            </a:br>
            <a:endParaRPr lang="hu-HU" sz="67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121230" y="4455621"/>
            <a:ext cx="4437870" cy="1238616"/>
          </a:xfrm>
        </p:spPr>
        <p:txBody>
          <a:bodyPr>
            <a:normAutofit/>
          </a:bodyPr>
          <a:lstStyle/>
          <a:p>
            <a:r>
              <a:rPr lang="hu-HU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Készítette: Krepsz – Kapai Bernadett</a:t>
            </a:r>
          </a:p>
          <a:p>
            <a:r>
              <a:rPr lang="hu-HU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Forrás: </a:t>
            </a:r>
          </a:p>
          <a:p>
            <a:r>
              <a:rPr lang="hu-HU" sz="8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https://www.nkp.hu/tankonyv/digitalis_kultura_5_nat2020/lecke_01_006</a:t>
            </a:r>
            <a:r>
              <a:rPr lang="hu-HU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020E15-F930-4EBE-8B32-C03854F5C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79458" cy="63343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A80E2F-6B8F-4745-889C-5206762CB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3"/>
            <a:ext cx="3057906" cy="3408237"/>
          </a:xfrm>
          <a:prstGeom prst="rect">
            <a:avLst/>
          </a:prstGeom>
          <a:solidFill>
            <a:srgbClr val="FFFFFF"/>
          </a:solidFill>
          <a:ln w="63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98FAAC-7C1C-46C6-A88E-B07D9F631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061" y="321733"/>
            <a:ext cx="2583939" cy="1955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4536C5-C913-4AF5-9E14-5F137C135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879167"/>
            <a:ext cx="3057906" cy="2135564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F1067B-9DBA-4AB8-AACD-590D60EC7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8588" y="2451014"/>
            <a:ext cx="2567411" cy="3532765"/>
          </a:xfrm>
          <a:prstGeom prst="rect">
            <a:avLst/>
          </a:prstGeom>
          <a:solidFill>
            <a:srgbClr val="FFFFFF"/>
          </a:solidFill>
          <a:ln w="63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DF76393-1D4F-8165-C27B-BC1221E38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752" y="3366935"/>
            <a:ext cx="2295082" cy="1700923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7A69BCF-2667-438E-9143-C355DCD01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27839" y="4343400"/>
            <a:ext cx="39319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4A588DD-5F63-4279-B5AE-C716F9830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F62EAC6-568F-4A42-A611-37CF005D7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857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7C2DC10F-CD76-43DC-9E0B-CB291F740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C18170A-08B7-4230-A012-B24C20E39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2188B95-E375-4977-9E9C-E28CE956F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4CFCD50F-4BF3-4733-BD42-5567080A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8459" y="634946"/>
            <a:ext cx="4821283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b="1" cap="all" dirty="0"/>
              <a:t>Pálya</a:t>
            </a:r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C2466A-2320-4205-BDC2-056CD8BC2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3"/>
            <a:ext cx="3057906" cy="34082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ED07BD43-68E6-44B8-8FA7-23A37FD1D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36" y="993958"/>
            <a:ext cx="2784700" cy="2063787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C24F77B6-3AFC-4981-A39A-15994073E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061" y="321733"/>
            <a:ext cx="2583939" cy="1955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622A300-A12E-4C3D-A574-71AFFA8F2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40096" y="2085703"/>
            <a:ext cx="41148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7D21A87-2874-4438-84BA-E02F7C632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879167"/>
            <a:ext cx="3057906" cy="21355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B0A69F5-520C-404C-9614-071AAE138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8588" y="2451014"/>
            <a:ext cx="2567411" cy="3532765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Tartalom helye 6">
            <a:extLst>
              <a:ext uri="{FF2B5EF4-FFF2-40B4-BE49-F238E27FC236}">
                <a16:creationId xmlns:a16="http://schemas.microsoft.com/office/drawing/2014/main" id="{7C552C43-5076-26D5-8291-C4D8BE6F72B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664752" y="3079581"/>
            <a:ext cx="2295082" cy="2275631"/>
          </a:xfrm>
          <a:prstGeom prst="rect">
            <a:avLst/>
          </a:prstGeom>
        </p:spPr>
      </p:pic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728459" y="2198914"/>
            <a:ext cx="4821283" cy="3670180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b="1" dirty="0"/>
              <a:t>Feladat</a:t>
            </a:r>
            <a:r>
              <a:rPr lang="en-US" dirty="0"/>
              <a:t>: </a:t>
            </a:r>
          </a:p>
          <a:p>
            <a:r>
              <a:rPr lang="en-US" dirty="0">
                <a:latin typeface="+mj-lt"/>
              </a:rPr>
              <a:t>1. A tanuló töltse le a robotpályát, állítsa be háttérképként majd</a:t>
            </a:r>
          </a:p>
          <a:p>
            <a:r>
              <a:rPr lang="en-US" dirty="0">
                <a:latin typeface="+mj-lt"/>
              </a:rPr>
              <a:t>2. </a:t>
            </a:r>
            <a:r>
              <a:rPr lang="hu-HU" dirty="0">
                <a:latin typeface="+mj-lt"/>
              </a:rPr>
              <a:t>T</a:t>
            </a:r>
            <a:r>
              <a:rPr lang="en-US" dirty="0">
                <a:latin typeface="+mj-lt"/>
              </a:rPr>
              <a:t>ervezzen egy robotot, méretezze.</a:t>
            </a:r>
          </a:p>
          <a:p>
            <a:r>
              <a:rPr lang="en-US" dirty="0">
                <a:latin typeface="+mj-lt"/>
              </a:rPr>
              <a:t>3. </a:t>
            </a:r>
            <a:r>
              <a:rPr lang="hu-HU" b="0" dirty="0">
                <a:solidFill>
                  <a:srgbClr val="2D2D2D"/>
                </a:solidFill>
                <a:effectLst/>
                <a:latin typeface="+mj-lt"/>
              </a:rPr>
              <a:t>Most vezessük végig ezen a pályán a robotunkat!</a:t>
            </a:r>
          </a:p>
          <a:p>
            <a:r>
              <a:rPr lang="en-US" dirty="0">
                <a:latin typeface="+mj-lt"/>
              </a:rPr>
              <a:t>4. Robotot lehessen vezérelni billentyűzettel.</a:t>
            </a:r>
          </a:p>
          <a:p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4D683B1-E7B7-4AF5-8BF1-00757F13F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B07ECB0-AC96-4F4F-AB0C-44EA1353C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111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097278" y="-671495"/>
            <a:ext cx="10058400" cy="1450757"/>
          </a:xfrm>
        </p:spPr>
        <p:txBody>
          <a:bodyPr/>
          <a:lstStyle/>
          <a:p>
            <a:r>
              <a:rPr lang="hu-HU" b="1" kern="0" cap="all" dirty="0">
                <a:solidFill>
                  <a:srgbClr val="2F5496"/>
                </a:solidFill>
                <a:latin typeface="Times New Roman" panose="02020603050405020304" pitchFamily="18" charset="0"/>
                <a:ea typeface="SimHei"/>
              </a:rPr>
              <a:t>Pálya, szereplő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B2A547-BA89-55E4-E237-7E09BFBB8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212439"/>
            <a:ext cx="10375393" cy="5499646"/>
          </a:xfrm>
        </p:spPr>
        <p:txBody>
          <a:bodyPr>
            <a:normAutofit/>
          </a:bodyPr>
          <a:lstStyle/>
          <a:p>
            <a:r>
              <a:rPr lang="hu-HU" b="1" dirty="0"/>
              <a:t>Nézzük, hogyan kell csinálni?</a:t>
            </a:r>
          </a:p>
          <a:p>
            <a:endParaRPr lang="hu-HU" dirty="0"/>
          </a:p>
          <a:p>
            <a:r>
              <a:rPr lang="hu-HU" dirty="0"/>
              <a:t>Háttér beállítása                         – háttérkép feltöltése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Szereplők beállítása:</a:t>
            </a:r>
          </a:p>
          <a:p>
            <a:r>
              <a:rPr lang="hu-HU" dirty="0"/>
              <a:t>Macska törlése, </a:t>
            </a:r>
          </a:p>
          <a:p>
            <a:endParaRPr lang="hu-HU" dirty="0"/>
          </a:p>
          <a:p>
            <a:r>
              <a:rPr lang="hu-HU" dirty="0"/>
              <a:t>majd egy megfelelő alakzat kiválasztása, tovább gondolása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752A415A-14DB-23C0-984E-E1A9EC24B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1721" y="2366749"/>
            <a:ext cx="685896" cy="857370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05C0BFDD-84BF-3163-04D2-81E23C8A2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721" y="4779646"/>
            <a:ext cx="838317" cy="85737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756D7EDF-8E9C-AD24-9ACC-EBE1C1A064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3969" y="598990"/>
            <a:ext cx="3875784" cy="3357542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0DA7AF81-5AEF-0E98-F7E8-76FFF8CF21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6826" y="4779646"/>
            <a:ext cx="1533739" cy="1352739"/>
          </a:xfrm>
          <a:prstGeom prst="rect">
            <a:avLst/>
          </a:prstGeom>
        </p:spPr>
      </p:pic>
      <p:pic>
        <p:nvPicPr>
          <p:cNvPr id="4" name="Kép 3" descr="A képen Téglalap, képernyőkép, tér, sárga látható&#10;&#10;Automatikusan generált leírás">
            <a:extLst>
              <a:ext uri="{FF2B5EF4-FFF2-40B4-BE49-F238E27FC236}">
                <a16:creationId xmlns:a16="http://schemas.microsoft.com/office/drawing/2014/main" id="{A3AE6592-BEFE-A3B0-383D-E8F1CA5C9B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52" y="2457569"/>
            <a:ext cx="1584961" cy="158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8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kern="0" cap="all" dirty="0">
                <a:solidFill>
                  <a:srgbClr val="2F5496"/>
                </a:solidFill>
                <a:latin typeface="Times New Roman" panose="02020603050405020304" pitchFamily="18" charset="0"/>
                <a:ea typeface="SimHei"/>
              </a:rPr>
              <a:t>a szereplő</a:t>
            </a: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Robot rajzolás: </a:t>
            </a:r>
          </a:p>
          <a:p>
            <a:pPr marL="0" indent="0">
              <a:buNone/>
            </a:pP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Jelmezként rajzoljunk meg egy olyan egyedi robotalakot, </a:t>
            </a:r>
            <a:r>
              <a:rPr lang="hu-HU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amelyet látva </a:t>
            </a: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eldönthető, hogy </a:t>
            </a:r>
            <a:r>
              <a:rPr lang="hu-HU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melyik irányba néz</a:t>
            </a: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>
              <a:buNone/>
            </a:pPr>
            <a:br>
              <a:rPr lang="hu-HU" dirty="0"/>
            </a:br>
            <a:r>
              <a:rPr lang="hu-HU" dirty="0"/>
              <a:t> </a:t>
            </a: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endParaRPr lang="hu-HU" b="1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6F432FA-2FCC-ECD1-BE77-6293A366A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1384" y="1845734"/>
            <a:ext cx="4937760" cy="4023360"/>
          </a:xfrm>
        </p:spPr>
        <p:txBody>
          <a:bodyPr/>
          <a:lstStyle/>
          <a:p>
            <a:r>
              <a:rPr lang="hu-HU" b="1" dirty="0">
                <a:solidFill>
                  <a:srgbClr val="00B0F0"/>
                </a:solidFill>
              </a:rPr>
              <a:t>Feladat: </a:t>
            </a:r>
          </a:p>
          <a:p>
            <a:r>
              <a:rPr lang="hu-HU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Módosítsuk a robot szereplő helyzetét és méretét úgy, hogy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b="0" i="1" dirty="0">
                <a:solidFill>
                  <a:srgbClr val="2D2D2D"/>
                </a:solidFill>
                <a:effectLst/>
                <a:latin typeface="Open Sans" panose="020B0606030504020204" pitchFamily="34" charset="0"/>
              </a:rPr>
              <a:t>A sárgával jelölt pálya hat egység hosszú és hat egység széles.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b="0" i="1" dirty="0">
                <a:solidFill>
                  <a:srgbClr val="2D2D2D"/>
                </a:solidFill>
                <a:effectLst/>
                <a:latin typeface="Open Sans" panose="020B0606030504020204" pitchFamily="34" charset="0"/>
              </a:rPr>
              <a:t>A robot kiindulópontja legyen ismét a pálya bal alsó pontja, és nézzen a robot észak felé!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8E84B1F-B3F0-8EFB-5EA3-8D7C79E1B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243" y="3660965"/>
            <a:ext cx="2322468" cy="2048388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5830486D-816C-0B45-B4A4-15CEC2B26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9177" y="4513634"/>
            <a:ext cx="1747092" cy="17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7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18ACA24-7760-DB47-9DA7-1E80B56B5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>
                <a:solidFill>
                  <a:schemeClr val="tx1">
                    <a:lumMod val="85000"/>
                    <a:lumOff val="15000"/>
                  </a:schemeClr>
                </a:solidFill>
              </a:rPr>
              <a:t>Hogyan vezetnéd végig?</a:t>
            </a: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72DB89C3-8E9C-7112-60A6-3BD2C06A44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41430" y="640081"/>
            <a:ext cx="5097354" cy="5054156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531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CC8EFF-A9DB-0242-75E6-3D3CA2F14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3F87243A-F810-42AD-AA74-3FA38B1D8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4710C0A-057C-4274-BA2D-001F1025E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EFAE2A0-B30D-40C7-BB2F-AE3D6D5D0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401AB748-B9E7-4AEC-AAB9-0EABDE63F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79DFA57-6348-B3E1-AF52-6FA08902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29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>
                <a:solidFill>
                  <a:schemeClr val="tx1">
                    <a:lumMod val="85000"/>
                    <a:lumOff val="15000"/>
                  </a:schemeClr>
                </a:solidFill>
              </a:rPr>
              <a:t>Hogyan vezetnéd végig?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004D60A-EA78-10DB-FB9D-34C48D542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642" y="597619"/>
            <a:ext cx="3312784" cy="3572045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E0954B38-9C23-4C8B-AC5D-0E80CEA3B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8553" y="886968"/>
            <a:ext cx="64008" cy="3108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E4A56E5D-2BF3-23D8-2C26-D04452972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8520" y="1177777"/>
            <a:ext cx="3312785" cy="2213345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791376A8-6B7C-49D5-B3B0-B1D81BC15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5969" y="886968"/>
            <a:ext cx="64008" cy="3108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D07A53A4-A80E-DE0D-65B2-3A354E2C27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55" y="695475"/>
            <a:ext cx="3312784" cy="3284709"/>
          </a:xfrm>
          <a:prstGeom prst="rect">
            <a:avLst/>
          </a:prstGeom>
        </p:spPr>
      </p:pic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3A16B78-E8EF-4C99-BDA5-80142980A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B0D8F16-5F3B-465F-9D06-983E2E826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DED356E-7923-4393-BAEA-0116D9D76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42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E8D8BA12-EB7F-AEEC-2D7B-518FFDD66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43" y="146256"/>
            <a:ext cx="7059010" cy="1333686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B6DC2105-C602-62E6-5338-E7A06EB19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048" y="1057130"/>
            <a:ext cx="6677957" cy="619211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46FDF1AF-0898-0303-016E-6D2CA14948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017" y="1847913"/>
            <a:ext cx="6569751" cy="443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88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A1B47C8-47A0-4A88-8830-6DEA3B5DE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F40780E3-5797-53A4-D77A-DCC069311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9" y="1000727"/>
            <a:ext cx="6275667" cy="4856545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984BBFDD-E720-4805-A9C8-129FBBF6D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17465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400" b="1" cap="all">
                <a:solidFill>
                  <a:srgbClr val="FFFFFF"/>
                </a:solidFill>
              </a:rPr>
              <a:t>Egy lehetséges megoldás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AC4BE46-4A77-42FE-9D15-065CDB2F8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HU"/>
          </a:p>
        </p:txBody>
      </p:sp>
      <p:pic>
        <p:nvPicPr>
          <p:cNvPr id="5" name="Tartalom helye 5">
            <a:extLst>
              <a:ext uri="{FF2B5EF4-FFF2-40B4-BE49-F238E27FC236}">
                <a16:creationId xmlns:a16="http://schemas.microsoft.com/office/drawing/2014/main" id="{F9512067-12AD-7544-A3B4-73C7706C3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1470" y="3152203"/>
            <a:ext cx="3206813" cy="317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9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kern="0" cap="all" dirty="0">
                <a:solidFill>
                  <a:srgbClr val="2F5496"/>
                </a:solidFill>
                <a:latin typeface="Times New Roman" panose="02020603050405020304" pitchFamily="18" charset="0"/>
                <a:ea typeface="SimHei"/>
              </a:rPr>
              <a:t>Kiindulási pont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b="1" dirty="0"/>
              <a:t>Mozgás</a:t>
            </a:r>
          </a:p>
          <a:p>
            <a:endParaRPr lang="hu-HU" b="1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848EEE10-C47C-0AA0-8234-EB2C7F333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9741" y="1845734"/>
            <a:ext cx="4034980" cy="4162849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900A0045-C6EA-71E6-8BCF-1A87E5A1C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310" y="1781213"/>
            <a:ext cx="4217816" cy="1782987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609C6BAC-4639-45F7-CC72-D9289631F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853" y="3211576"/>
            <a:ext cx="3767329" cy="1431163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90057D7E-F5DA-DE72-94CF-CD44845871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3126" y="3309905"/>
            <a:ext cx="2776944" cy="281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3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186</Words>
  <Application>Microsoft Office PowerPoint</Application>
  <PresentationFormat>Szélesvásznú</PresentationFormat>
  <Paragraphs>36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Open Sans</vt:lpstr>
      <vt:lpstr>Segoe UI</vt:lpstr>
      <vt:lpstr>Times New Roman</vt:lpstr>
      <vt:lpstr>Wingdings</vt:lpstr>
      <vt:lpstr>Retrospektív</vt:lpstr>
      <vt:lpstr>Ismétlődő utasítások, ciklusok </vt:lpstr>
      <vt:lpstr>Pálya</vt:lpstr>
      <vt:lpstr>Pálya, szereplő</vt:lpstr>
      <vt:lpstr>a szereplő</vt:lpstr>
      <vt:lpstr>Hogyan vezetnéd végig?</vt:lpstr>
      <vt:lpstr>Hogyan vezetnéd végig?</vt:lpstr>
      <vt:lpstr>PowerPoint-bemutató</vt:lpstr>
      <vt:lpstr>Egy lehetséges megoldás</vt:lpstr>
      <vt:lpstr>Kiindulási pont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 vagyok én?</dc:title>
  <dc:creator>Krepsz - Kapai Bernadett</dc:creator>
  <cp:lastModifiedBy>Bernadett Krepsz - Kapai</cp:lastModifiedBy>
  <cp:revision>12</cp:revision>
  <dcterms:created xsi:type="dcterms:W3CDTF">2022-06-02T11:36:27Z</dcterms:created>
  <dcterms:modified xsi:type="dcterms:W3CDTF">2024-02-11T16:19:26Z</dcterms:modified>
</cp:coreProperties>
</file>