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58" r:id="rId6"/>
    <p:sldId id="262" r:id="rId7"/>
    <p:sldId id="265" r:id="rId8"/>
    <p:sldId id="263" r:id="rId9"/>
    <p:sldId id="264" r:id="rId10"/>
    <p:sldId id="259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scratch.mit.ed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scratch.mit.ed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A093A-8717-469A-8219-5ADB83F0ACB1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373A04-A34E-4510-99ED-2A53173866EE}">
      <dgm:prSet/>
      <dgm:spPr/>
      <dgm:t>
        <a:bodyPr/>
        <a:lstStyle/>
        <a:p>
          <a:r>
            <a:rPr lang="hu-HU" dirty="0"/>
            <a:t>A </a:t>
          </a:r>
          <a:r>
            <a:rPr lang="hu-HU" dirty="0" err="1"/>
            <a:t>Scratch</a:t>
          </a:r>
          <a:r>
            <a:rPr lang="hu-HU" dirty="0"/>
            <a:t> egy ingyenesen használható vizuális programozási nyelv</a:t>
          </a:r>
          <a:endParaRPr lang="en-US" dirty="0"/>
        </a:p>
      </dgm:t>
    </dgm:pt>
    <dgm:pt modelId="{B3D4C139-2CCB-4929-8586-5DA02BC465C2}" type="parTrans" cxnId="{B8B31F0E-BB35-4CAA-B25A-90CA30E4494E}">
      <dgm:prSet/>
      <dgm:spPr/>
      <dgm:t>
        <a:bodyPr/>
        <a:lstStyle/>
        <a:p>
          <a:endParaRPr lang="en-US"/>
        </a:p>
      </dgm:t>
    </dgm:pt>
    <dgm:pt modelId="{2EBE4211-F4A9-419D-A3EA-179905009114}" type="sibTrans" cxnId="{B8B31F0E-BB35-4CAA-B25A-90CA30E4494E}">
      <dgm:prSet/>
      <dgm:spPr/>
      <dgm:t>
        <a:bodyPr/>
        <a:lstStyle/>
        <a:p>
          <a:endParaRPr lang="en-US"/>
        </a:p>
      </dgm:t>
    </dgm:pt>
    <dgm:pt modelId="{203CF259-2D89-4EDF-99B1-C8B127B121BD}">
      <dgm:prSet/>
      <dgm:spPr/>
      <dgm:t>
        <a:bodyPr/>
        <a:lstStyle/>
        <a:p>
          <a:r>
            <a:rPr lang="hu-HU" dirty="0"/>
            <a:t>amelyet elsősorban a programozással ismerkedő gyerekek számára fejlesztenek. Segítségével többek között interaktív animációkat és játékokat készíthetnek. </a:t>
          </a:r>
          <a:endParaRPr lang="en-US" dirty="0"/>
        </a:p>
      </dgm:t>
    </dgm:pt>
    <dgm:pt modelId="{6DC117B5-31B0-4F5E-8608-0725BF786A5A}" type="parTrans" cxnId="{D7AC3529-CCB8-49E8-8F35-1B5A1289D5A0}">
      <dgm:prSet/>
      <dgm:spPr/>
      <dgm:t>
        <a:bodyPr/>
        <a:lstStyle/>
        <a:p>
          <a:endParaRPr lang="en-US"/>
        </a:p>
      </dgm:t>
    </dgm:pt>
    <dgm:pt modelId="{526A32C2-D68D-4A95-93FC-7229E26C97CF}" type="sibTrans" cxnId="{D7AC3529-CCB8-49E8-8F35-1B5A1289D5A0}">
      <dgm:prSet/>
      <dgm:spPr/>
      <dgm:t>
        <a:bodyPr/>
        <a:lstStyle/>
        <a:p>
          <a:endParaRPr lang="en-US"/>
        </a:p>
      </dgm:t>
    </dgm:pt>
    <dgm:pt modelId="{B59BEA05-358E-4C53-AAB9-ACB9454A9382}">
      <dgm:prSet/>
      <dgm:spPr/>
      <dgm:t>
        <a:bodyPr/>
        <a:lstStyle/>
        <a:p>
          <a:r>
            <a:rPr lang="hu-HU" dirty="0"/>
            <a:t>Ezek a programok meg is oszthatnak egymással a </a:t>
          </a:r>
          <a:r>
            <a:rPr lang="hu-HU" dirty="0" err="1"/>
            <a:t>Scratch</a:t>
          </a:r>
          <a:r>
            <a:rPr lang="hu-HU" dirty="0"/>
            <a:t> honlapján. </a:t>
          </a:r>
          <a:endParaRPr lang="en-US" dirty="0"/>
        </a:p>
      </dgm:t>
    </dgm:pt>
    <dgm:pt modelId="{93892F66-3F69-40D2-94F4-3376B0B7BAF0}" type="parTrans" cxnId="{0008C41F-B579-4910-8832-836583257E67}">
      <dgm:prSet/>
      <dgm:spPr/>
      <dgm:t>
        <a:bodyPr/>
        <a:lstStyle/>
        <a:p>
          <a:endParaRPr lang="en-US"/>
        </a:p>
      </dgm:t>
    </dgm:pt>
    <dgm:pt modelId="{E05F8E0B-20C7-473E-8CF1-6AD5A0FB24AC}" type="sibTrans" cxnId="{0008C41F-B579-4910-8832-836583257E67}">
      <dgm:prSet/>
      <dgm:spPr/>
      <dgm:t>
        <a:bodyPr/>
        <a:lstStyle/>
        <a:p>
          <a:endParaRPr lang="en-US"/>
        </a:p>
      </dgm:t>
    </dgm:pt>
    <dgm:pt modelId="{28B6E5A0-FCC5-4F70-920F-949FAC6EE37C}">
      <dgm:prSet/>
      <dgm:spPr/>
      <dgm:t>
        <a:bodyPr/>
        <a:lstStyle/>
        <a:p>
          <a:r>
            <a:rPr lang="hu-HU" dirty="0"/>
            <a:t>A </a:t>
          </a:r>
          <a:r>
            <a:rPr lang="hu-HU" dirty="0" err="1"/>
            <a:t>Scratch</a:t>
          </a:r>
          <a:r>
            <a:rPr lang="hu-HU" dirty="0"/>
            <a:t> magyarul is elérhető. </a:t>
          </a:r>
          <a:endParaRPr lang="en-US" dirty="0"/>
        </a:p>
      </dgm:t>
    </dgm:pt>
    <dgm:pt modelId="{2D4C3060-4487-42DE-9337-CEDDF307D498}" type="parTrans" cxnId="{5C623753-1784-4C15-B8F4-44C9CE19628E}">
      <dgm:prSet/>
      <dgm:spPr/>
      <dgm:t>
        <a:bodyPr/>
        <a:lstStyle/>
        <a:p>
          <a:endParaRPr lang="en-US"/>
        </a:p>
      </dgm:t>
    </dgm:pt>
    <dgm:pt modelId="{99B834F8-BE51-43F4-8C20-DA5B2FB7BC54}" type="sibTrans" cxnId="{5C623753-1784-4C15-B8F4-44C9CE19628E}">
      <dgm:prSet/>
      <dgm:spPr/>
      <dgm:t>
        <a:bodyPr/>
        <a:lstStyle/>
        <a:p>
          <a:endParaRPr lang="en-US"/>
        </a:p>
      </dgm:t>
    </dgm:pt>
    <dgm:pt modelId="{F3B5984B-40FB-49E8-8FF8-7F37B10F6E69}">
      <dgm:prSet/>
      <dgm:spPr/>
      <dgm:t>
        <a:bodyPr/>
        <a:lstStyle/>
        <a:p>
          <a:r>
            <a:rPr lang="hu-HU" dirty="0"/>
            <a:t>Nem szükséges telepíteni, a honlapba integrálva használható.</a:t>
          </a:r>
          <a:endParaRPr lang="en-US" dirty="0"/>
        </a:p>
      </dgm:t>
    </dgm:pt>
    <dgm:pt modelId="{8A88265E-0C81-486E-91A1-8C3D4DA76659}" type="parTrans" cxnId="{B4FED3F3-138F-425F-8730-A63B6A7D0254}">
      <dgm:prSet/>
      <dgm:spPr/>
      <dgm:t>
        <a:bodyPr/>
        <a:lstStyle/>
        <a:p>
          <a:endParaRPr lang="en-US"/>
        </a:p>
      </dgm:t>
    </dgm:pt>
    <dgm:pt modelId="{422C73E6-D74B-42BB-886C-AF391427CE84}" type="sibTrans" cxnId="{B4FED3F3-138F-425F-8730-A63B6A7D0254}">
      <dgm:prSet/>
      <dgm:spPr/>
      <dgm:t>
        <a:bodyPr/>
        <a:lstStyle/>
        <a:p>
          <a:endParaRPr lang="en-US"/>
        </a:p>
      </dgm:t>
    </dgm:pt>
    <dgm:pt modelId="{7148EA44-49DA-444E-B346-3D7CE33F8FD9}">
      <dgm:prSet/>
      <dgm:spPr/>
      <dgm:t>
        <a:bodyPr/>
        <a:lstStyle/>
        <a:p>
          <a:r>
            <a:rPr lang="hu-HU"/>
            <a:t>A Scratch honlapja: </a:t>
          </a:r>
          <a:r>
            <a:rPr lang="hu-HU">
              <a:hlinkClick xmlns:r="http://schemas.openxmlformats.org/officeDocument/2006/relationships" r:id="rId1"/>
            </a:rPr>
            <a:t>http://scratch.mit.edu</a:t>
          </a:r>
          <a:endParaRPr lang="en-US"/>
        </a:p>
      </dgm:t>
    </dgm:pt>
    <dgm:pt modelId="{DFBC57DE-0EBA-45AC-ACDF-6A2A79A78A34}" type="parTrans" cxnId="{D7624543-7D6E-4488-A14A-12A06AA8D4F4}">
      <dgm:prSet/>
      <dgm:spPr/>
      <dgm:t>
        <a:bodyPr/>
        <a:lstStyle/>
        <a:p>
          <a:endParaRPr lang="en-US"/>
        </a:p>
      </dgm:t>
    </dgm:pt>
    <dgm:pt modelId="{8756E096-11B6-46D1-AA2E-9581F103252A}" type="sibTrans" cxnId="{D7624543-7D6E-4488-A14A-12A06AA8D4F4}">
      <dgm:prSet/>
      <dgm:spPr/>
      <dgm:t>
        <a:bodyPr/>
        <a:lstStyle/>
        <a:p>
          <a:endParaRPr lang="en-US"/>
        </a:p>
      </dgm:t>
    </dgm:pt>
    <dgm:pt modelId="{A529C92B-4E16-46EF-8889-0CC795CA5A3A}" type="pres">
      <dgm:prSet presAssocID="{212A093A-8717-469A-8219-5ADB83F0ACB1}" presName="Name0" presStyleCnt="0">
        <dgm:presLayoutVars>
          <dgm:dir/>
          <dgm:resizeHandles val="exact"/>
        </dgm:presLayoutVars>
      </dgm:prSet>
      <dgm:spPr/>
    </dgm:pt>
    <dgm:pt modelId="{1611CE6C-B7B4-4C29-9D8C-5F880969E07E}" type="pres">
      <dgm:prSet presAssocID="{65373A04-A34E-4510-99ED-2A53173866EE}" presName="node" presStyleLbl="node1" presStyleIdx="0" presStyleCnt="6">
        <dgm:presLayoutVars>
          <dgm:bulletEnabled val="1"/>
        </dgm:presLayoutVars>
      </dgm:prSet>
      <dgm:spPr/>
    </dgm:pt>
    <dgm:pt modelId="{4D3E9590-F364-45CE-A2DA-CFA36CA20D2B}" type="pres">
      <dgm:prSet presAssocID="{2EBE4211-F4A9-419D-A3EA-179905009114}" presName="sibTrans" presStyleLbl="sibTrans1D1" presStyleIdx="0" presStyleCnt="5"/>
      <dgm:spPr/>
    </dgm:pt>
    <dgm:pt modelId="{8339EB08-30CB-4F48-AE90-701C6A43AEA1}" type="pres">
      <dgm:prSet presAssocID="{2EBE4211-F4A9-419D-A3EA-179905009114}" presName="connectorText" presStyleLbl="sibTrans1D1" presStyleIdx="0" presStyleCnt="5"/>
      <dgm:spPr/>
    </dgm:pt>
    <dgm:pt modelId="{2361E9CF-914B-4692-9334-337CB3CC7C77}" type="pres">
      <dgm:prSet presAssocID="{203CF259-2D89-4EDF-99B1-C8B127B121BD}" presName="node" presStyleLbl="node1" presStyleIdx="1" presStyleCnt="6">
        <dgm:presLayoutVars>
          <dgm:bulletEnabled val="1"/>
        </dgm:presLayoutVars>
      </dgm:prSet>
      <dgm:spPr/>
    </dgm:pt>
    <dgm:pt modelId="{80918D6E-6C7D-4DBB-AC8B-18C2F667FE45}" type="pres">
      <dgm:prSet presAssocID="{526A32C2-D68D-4A95-93FC-7229E26C97CF}" presName="sibTrans" presStyleLbl="sibTrans1D1" presStyleIdx="1" presStyleCnt="5"/>
      <dgm:spPr/>
    </dgm:pt>
    <dgm:pt modelId="{12023F0D-1384-43A7-8208-4E80733BD66D}" type="pres">
      <dgm:prSet presAssocID="{526A32C2-D68D-4A95-93FC-7229E26C97CF}" presName="connectorText" presStyleLbl="sibTrans1D1" presStyleIdx="1" presStyleCnt="5"/>
      <dgm:spPr/>
    </dgm:pt>
    <dgm:pt modelId="{8785917C-C093-4506-9676-4062463F575B}" type="pres">
      <dgm:prSet presAssocID="{B59BEA05-358E-4C53-AAB9-ACB9454A9382}" presName="node" presStyleLbl="node1" presStyleIdx="2" presStyleCnt="6">
        <dgm:presLayoutVars>
          <dgm:bulletEnabled val="1"/>
        </dgm:presLayoutVars>
      </dgm:prSet>
      <dgm:spPr/>
    </dgm:pt>
    <dgm:pt modelId="{45374AED-FF36-4D80-B9B2-FB1B8034E688}" type="pres">
      <dgm:prSet presAssocID="{E05F8E0B-20C7-473E-8CF1-6AD5A0FB24AC}" presName="sibTrans" presStyleLbl="sibTrans1D1" presStyleIdx="2" presStyleCnt="5"/>
      <dgm:spPr/>
    </dgm:pt>
    <dgm:pt modelId="{C35ABF85-A24E-44C5-B2ED-EA6D4E05DF71}" type="pres">
      <dgm:prSet presAssocID="{E05F8E0B-20C7-473E-8CF1-6AD5A0FB24AC}" presName="connectorText" presStyleLbl="sibTrans1D1" presStyleIdx="2" presStyleCnt="5"/>
      <dgm:spPr/>
    </dgm:pt>
    <dgm:pt modelId="{7D6C0FD3-C8D8-465A-90A8-47276DDAB5B9}" type="pres">
      <dgm:prSet presAssocID="{28B6E5A0-FCC5-4F70-920F-949FAC6EE37C}" presName="node" presStyleLbl="node1" presStyleIdx="3" presStyleCnt="6">
        <dgm:presLayoutVars>
          <dgm:bulletEnabled val="1"/>
        </dgm:presLayoutVars>
      </dgm:prSet>
      <dgm:spPr/>
    </dgm:pt>
    <dgm:pt modelId="{57E3214B-C615-423F-A598-814B5DFFE198}" type="pres">
      <dgm:prSet presAssocID="{99B834F8-BE51-43F4-8C20-DA5B2FB7BC54}" presName="sibTrans" presStyleLbl="sibTrans1D1" presStyleIdx="3" presStyleCnt="5"/>
      <dgm:spPr/>
    </dgm:pt>
    <dgm:pt modelId="{2D8C1E0B-3A63-4E90-898E-C128F0220536}" type="pres">
      <dgm:prSet presAssocID="{99B834F8-BE51-43F4-8C20-DA5B2FB7BC54}" presName="connectorText" presStyleLbl="sibTrans1D1" presStyleIdx="3" presStyleCnt="5"/>
      <dgm:spPr/>
    </dgm:pt>
    <dgm:pt modelId="{3DD6EACB-A868-49CA-B8AF-9521AAA8E7B4}" type="pres">
      <dgm:prSet presAssocID="{F3B5984B-40FB-49E8-8FF8-7F37B10F6E69}" presName="node" presStyleLbl="node1" presStyleIdx="4" presStyleCnt="6">
        <dgm:presLayoutVars>
          <dgm:bulletEnabled val="1"/>
        </dgm:presLayoutVars>
      </dgm:prSet>
      <dgm:spPr/>
    </dgm:pt>
    <dgm:pt modelId="{586D4A82-2277-4FF7-86B9-7308DE95EF73}" type="pres">
      <dgm:prSet presAssocID="{422C73E6-D74B-42BB-886C-AF391427CE84}" presName="sibTrans" presStyleLbl="sibTrans1D1" presStyleIdx="4" presStyleCnt="5"/>
      <dgm:spPr/>
    </dgm:pt>
    <dgm:pt modelId="{FC449530-27A9-451B-930B-7EDF00AFF6F8}" type="pres">
      <dgm:prSet presAssocID="{422C73E6-D74B-42BB-886C-AF391427CE84}" presName="connectorText" presStyleLbl="sibTrans1D1" presStyleIdx="4" presStyleCnt="5"/>
      <dgm:spPr/>
    </dgm:pt>
    <dgm:pt modelId="{F00F6768-E58F-4240-84E0-8D7710D1A817}" type="pres">
      <dgm:prSet presAssocID="{7148EA44-49DA-444E-B346-3D7CE33F8FD9}" presName="node" presStyleLbl="node1" presStyleIdx="5" presStyleCnt="6">
        <dgm:presLayoutVars>
          <dgm:bulletEnabled val="1"/>
        </dgm:presLayoutVars>
      </dgm:prSet>
      <dgm:spPr/>
    </dgm:pt>
  </dgm:ptLst>
  <dgm:cxnLst>
    <dgm:cxn modelId="{B8B31F0E-BB35-4CAA-B25A-90CA30E4494E}" srcId="{212A093A-8717-469A-8219-5ADB83F0ACB1}" destId="{65373A04-A34E-4510-99ED-2A53173866EE}" srcOrd="0" destOrd="0" parTransId="{B3D4C139-2CCB-4929-8586-5DA02BC465C2}" sibTransId="{2EBE4211-F4A9-419D-A3EA-179905009114}"/>
    <dgm:cxn modelId="{7CAF4315-132D-4F4D-9979-380DF190CE65}" type="presOf" srcId="{422C73E6-D74B-42BB-886C-AF391427CE84}" destId="{FC449530-27A9-451B-930B-7EDF00AFF6F8}" srcOrd="1" destOrd="0" presId="urn:microsoft.com/office/officeart/2016/7/layout/RepeatingBendingProcessNew"/>
    <dgm:cxn modelId="{07FFE81A-163B-42EC-A4C0-CD88231C6D91}" type="presOf" srcId="{99B834F8-BE51-43F4-8C20-DA5B2FB7BC54}" destId="{57E3214B-C615-423F-A598-814B5DFFE198}" srcOrd="0" destOrd="0" presId="urn:microsoft.com/office/officeart/2016/7/layout/RepeatingBendingProcessNew"/>
    <dgm:cxn modelId="{0008C41F-B579-4910-8832-836583257E67}" srcId="{212A093A-8717-469A-8219-5ADB83F0ACB1}" destId="{B59BEA05-358E-4C53-AAB9-ACB9454A9382}" srcOrd="2" destOrd="0" parTransId="{93892F66-3F69-40D2-94F4-3376B0B7BAF0}" sibTransId="{E05F8E0B-20C7-473E-8CF1-6AD5A0FB24AC}"/>
    <dgm:cxn modelId="{36481A26-F495-4548-AA53-6D013AE9F141}" type="presOf" srcId="{2EBE4211-F4A9-419D-A3EA-179905009114}" destId="{4D3E9590-F364-45CE-A2DA-CFA36CA20D2B}" srcOrd="0" destOrd="0" presId="urn:microsoft.com/office/officeart/2016/7/layout/RepeatingBendingProcessNew"/>
    <dgm:cxn modelId="{D7AC3529-CCB8-49E8-8F35-1B5A1289D5A0}" srcId="{212A093A-8717-469A-8219-5ADB83F0ACB1}" destId="{203CF259-2D89-4EDF-99B1-C8B127B121BD}" srcOrd="1" destOrd="0" parTransId="{6DC117B5-31B0-4F5E-8608-0725BF786A5A}" sibTransId="{526A32C2-D68D-4A95-93FC-7229E26C97CF}"/>
    <dgm:cxn modelId="{2887362C-06DE-4514-ABFC-842E58D14425}" type="presOf" srcId="{B59BEA05-358E-4C53-AAB9-ACB9454A9382}" destId="{8785917C-C093-4506-9676-4062463F575B}" srcOrd="0" destOrd="0" presId="urn:microsoft.com/office/officeart/2016/7/layout/RepeatingBendingProcessNew"/>
    <dgm:cxn modelId="{8869013C-4FF6-47AB-8701-04F41F918B15}" type="presOf" srcId="{65373A04-A34E-4510-99ED-2A53173866EE}" destId="{1611CE6C-B7B4-4C29-9D8C-5F880969E07E}" srcOrd="0" destOrd="0" presId="urn:microsoft.com/office/officeart/2016/7/layout/RepeatingBendingProcessNew"/>
    <dgm:cxn modelId="{CD44055D-B2B5-4641-BFCD-2EDD92291584}" type="presOf" srcId="{F3B5984B-40FB-49E8-8FF8-7F37B10F6E69}" destId="{3DD6EACB-A868-49CA-B8AF-9521AAA8E7B4}" srcOrd="0" destOrd="0" presId="urn:microsoft.com/office/officeart/2016/7/layout/RepeatingBendingProcessNew"/>
    <dgm:cxn modelId="{D7624543-7D6E-4488-A14A-12A06AA8D4F4}" srcId="{212A093A-8717-469A-8219-5ADB83F0ACB1}" destId="{7148EA44-49DA-444E-B346-3D7CE33F8FD9}" srcOrd="5" destOrd="0" parTransId="{DFBC57DE-0EBA-45AC-ACDF-6A2A79A78A34}" sibTransId="{8756E096-11B6-46D1-AA2E-9581F103252A}"/>
    <dgm:cxn modelId="{7722634D-1F93-498F-B9B7-36C866F043A4}" type="presOf" srcId="{99B834F8-BE51-43F4-8C20-DA5B2FB7BC54}" destId="{2D8C1E0B-3A63-4E90-898E-C128F0220536}" srcOrd="1" destOrd="0" presId="urn:microsoft.com/office/officeart/2016/7/layout/RepeatingBendingProcessNew"/>
    <dgm:cxn modelId="{464CBD71-D6CC-477F-A521-40BE216FD2E4}" type="presOf" srcId="{7148EA44-49DA-444E-B346-3D7CE33F8FD9}" destId="{F00F6768-E58F-4240-84E0-8D7710D1A817}" srcOrd="0" destOrd="0" presId="urn:microsoft.com/office/officeart/2016/7/layout/RepeatingBendingProcessNew"/>
    <dgm:cxn modelId="{3A0E9352-4A90-4730-841B-A856614665FB}" type="presOf" srcId="{E05F8E0B-20C7-473E-8CF1-6AD5A0FB24AC}" destId="{C35ABF85-A24E-44C5-B2ED-EA6D4E05DF71}" srcOrd="1" destOrd="0" presId="urn:microsoft.com/office/officeart/2016/7/layout/RepeatingBendingProcessNew"/>
    <dgm:cxn modelId="{5C623753-1784-4C15-B8F4-44C9CE19628E}" srcId="{212A093A-8717-469A-8219-5ADB83F0ACB1}" destId="{28B6E5A0-FCC5-4F70-920F-949FAC6EE37C}" srcOrd="3" destOrd="0" parTransId="{2D4C3060-4487-42DE-9337-CEDDF307D498}" sibTransId="{99B834F8-BE51-43F4-8C20-DA5B2FB7BC54}"/>
    <dgm:cxn modelId="{222BE07D-98B0-4A53-9C7E-9C90731B4D6A}" type="presOf" srcId="{526A32C2-D68D-4A95-93FC-7229E26C97CF}" destId="{80918D6E-6C7D-4DBB-AC8B-18C2F667FE45}" srcOrd="0" destOrd="0" presId="urn:microsoft.com/office/officeart/2016/7/layout/RepeatingBendingProcessNew"/>
    <dgm:cxn modelId="{B6FDBE80-C911-432A-B1A0-A9B60F62FCA8}" type="presOf" srcId="{2EBE4211-F4A9-419D-A3EA-179905009114}" destId="{8339EB08-30CB-4F48-AE90-701C6A43AEA1}" srcOrd="1" destOrd="0" presId="urn:microsoft.com/office/officeart/2016/7/layout/RepeatingBendingProcessNew"/>
    <dgm:cxn modelId="{DD85EBA7-838F-434F-83CD-1D58429812A7}" type="presOf" srcId="{526A32C2-D68D-4A95-93FC-7229E26C97CF}" destId="{12023F0D-1384-43A7-8208-4E80733BD66D}" srcOrd="1" destOrd="0" presId="urn:microsoft.com/office/officeart/2016/7/layout/RepeatingBendingProcessNew"/>
    <dgm:cxn modelId="{F834CFB7-1ED0-4E62-8A8F-D2D9205709C1}" type="presOf" srcId="{422C73E6-D74B-42BB-886C-AF391427CE84}" destId="{586D4A82-2277-4FF7-86B9-7308DE95EF73}" srcOrd="0" destOrd="0" presId="urn:microsoft.com/office/officeart/2016/7/layout/RepeatingBendingProcessNew"/>
    <dgm:cxn modelId="{64C12CEA-2F3E-495E-8E79-6BA3E4F3DE71}" type="presOf" srcId="{28B6E5A0-FCC5-4F70-920F-949FAC6EE37C}" destId="{7D6C0FD3-C8D8-465A-90A8-47276DDAB5B9}" srcOrd="0" destOrd="0" presId="urn:microsoft.com/office/officeart/2016/7/layout/RepeatingBendingProcessNew"/>
    <dgm:cxn modelId="{8AAEF6EC-F553-4B6D-90FE-628C13FD0723}" type="presOf" srcId="{203CF259-2D89-4EDF-99B1-C8B127B121BD}" destId="{2361E9CF-914B-4692-9334-337CB3CC7C77}" srcOrd="0" destOrd="0" presId="urn:microsoft.com/office/officeart/2016/7/layout/RepeatingBendingProcessNew"/>
    <dgm:cxn modelId="{1B4D6FEF-21BD-4CBC-B5F9-618EB599AFA4}" type="presOf" srcId="{E05F8E0B-20C7-473E-8CF1-6AD5A0FB24AC}" destId="{45374AED-FF36-4D80-B9B2-FB1B8034E688}" srcOrd="0" destOrd="0" presId="urn:microsoft.com/office/officeart/2016/7/layout/RepeatingBendingProcessNew"/>
    <dgm:cxn modelId="{B4FED3F3-138F-425F-8730-A63B6A7D0254}" srcId="{212A093A-8717-469A-8219-5ADB83F0ACB1}" destId="{F3B5984B-40FB-49E8-8FF8-7F37B10F6E69}" srcOrd="4" destOrd="0" parTransId="{8A88265E-0C81-486E-91A1-8C3D4DA76659}" sibTransId="{422C73E6-D74B-42BB-886C-AF391427CE84}"/>
    <dgm:cxn modelId="{51FBE0FF-ED6A-4A48-90DC-934DCE638EF3}" type="presOf" srcId="{212A093A-8717-469A-8219-5ADB83F0ACB1}" destId="{A529C92B-4E16-46EF-8889-0CC795CA5A3A}" srcOrd="0" destOrd="0" presId="urn:microsoft.com/office/officeart/2016/7/layout/RepeatingBendingProcessNew"/>
    <dgm:cxn modelId="{7D717FA7-CF57-4393-BF6D-32D7BDD46695}" type="presParOf" srcId="{A529C92B-4E16-46EF-8889-0CC795CA5A3A}" destId="{1611CE6C-B7B4-4C29-9D8C-5F880969E07E}" srcOrd="0" destOrd="0" presId="urn:microsoft.com/office/officeart/2016/7/layout/RepeatingBendingProcessNew"/>
    <dgm:cxn modelId="{DAB9A145-B312-4CFA-9AD3-068489501A65}" type="presParOf" srcId="{A529C92B-4E16-46EF-8889-0CC795CA5A3A}" destId="{4D3E9590-F364-45CE-A2DA-CFA36CA20D2B}" srcOrd="1" destOrd="0" presId="urn:microsoft.com/office/officeart/2016/7/layout/RepeatingBendingProcessNew"/>
    <dgm:cxn modelId="{522565D8-3C3F-4E66-B6B2-3BA468780BCD}" type="presParOf" srcId="{4D3E9590-F364-45CE-A2DA-CFA36CA20D2B}" destId="{8339EB08-30CB-4F48-AE90-701C6A43AEA1}" srcOrd="0" destOrd="0" presId="urn:microsoft.com/office/officeart/2016/7/layout/RepeatingBendingProcessNew"/>
    <dgm:cxn modelId="{7E47FC2F-4BC4-4BD0-A29D-87222E5DAE41}" type="presParOf" srcId="{A529C92B-4E16-46EF-8889-0CC795CA5A3A}" destId="{2361E9CF-914B-4692-9334-337CB3CC7C77}" srcOrd="2" destOrd="0" presId="urn:microsoft.com/office/officeart/2016/7/layout/RepeatingBendingProcessNew"/>
    <dgm:cxn modelId="{2E6C4E6D-F959-45A8-8242-9C7E3E723B4F}" type="presParOf" srcId="{A529C92B-4E16-46EF-8889-0CC795CA5A3A}" destId="{80918D6E-6C7D-4DBB-AC8B-18C2F667FE45}" srcOrd="3" destOrd="0" presId="urn:microsoft.com/office/officeart/2016/7/layout/RepeatingBendingProcessNew"/>
    <dgm:cxn modelId="{F3B609BF-3770-4B9F-B2EA-265D3B0F6A7B}" type="presParOf" srcId="{80918D6E-6C7D-4DBB-AC8B-18C2F667FE45}" destId="{12023F0D-1384-43A7-8208-4E80733BD66D}" srcOrd="0" destOrd="0" presId="urn:microsoft.com/office/officeart/2016/7/layout/RepeatingBendingProcessNew"/>
    <dgm:cxn modelId="{46E6B83B-4442-4FFB-95E9-B1AC96A208E6}" type="presParOf" srcId="{A529C92B-4E16-46EF-8889-0CC795CA5A3A}" destId="{8785917C-C093-4506-9676-4062463F575B}" srcOrd="4" destOrd="0" presId="urn:microsoft.com/office/officeart/2016/7/layout/RepeatingBendingProcessNew"/>
    <dgm:cxn modelId="{91328365-5EE4-4A4E-BBCE-7A472BA936A6}" type="presParOf" srcId="{A529C92B-4E16-46EF-8889-0CC795CA5A3A}" destId="{45374AED-FF36-4D80-B9B2-FB1B8034E688}" srcOrd="5" destOrd="0" presId="urn:microsoft.com/office/officeart/2016/7/layout/RepeatingBendingProcessNew"/>
    <dgm:cxn modelId="{1C7CE17E-355B-4B79-980F-CEE6C5CB284D}" type="presParOf" srcId="{45374AED-FF36-4D80-B9B2-FB1B8034E688}" destId="{C35ABF85-A24E-44C5-B2ED-EA6D4E05DF71}" srcOrd="0" destOrd="0" presId="urn:microsoft.com/office/officeart/2016/7/layout/RepeatingBendingProcessNew"/>
    <dgm:cxn modelId="{B4109C95-F7D4-4195-805E-45620B00F4AC}" type="presParOf" srcId="{A529C92B-4E16-46EF-8889-0CC795CA5A3A}" destId="{7D6C0FD3-C8D8-465A-90A8-47276DDAB5B9}" srcOrd="6" destOrd="0" presId="urn:microsoft.com/office/officeart/2016/7/layout/RepeatingBendingProcessNew"/>
    <dgm:cxn modelId="{9649A48D-C61C-44AD-83CA-A486FCFE5B09}" type="presParOf" srcId="{A529C92B-4E16-46EF-8889-0CC795CA5A3A}" destId="{57E3214B-C615-423F-A598-814B5DFFE198}" srcOrd="7" destOrd="0" presId="urn:microsoft.com/office/officeart/2016/7/layout/RepeatingBendingProcessNew"/>
    <dgm:cxn modelId="{D83F89CC-0C25-4B68-964A-E219BB514E1B}" type="presParOf" srcId="{57E3214B-C615-423F-A598-814B5DFFE198}" destId="{2D8C1E0B-3A63-4E90-898E-C128F0220536}" srcOrd="0" destOrd="0" presId="urn:microsoft.com/office/officeart/2016/7/layout/RepeatingBendingProcessNew"/>
    <dgm:cxn modelId="{D1AB05E0-4A1D-4A90-A673-04FEF03E790F}" type="presParOf" srcId="{A529C92B-4E16-46EF-8889-0CC795CA5A3A}" destId="{3DD6EACB-A868-49CA-B8AF-9521AAA8E7B4}" srcOrd="8" destOrd="0" presId="urn:microsoft.com/office/officeart/2016/7/layout/RepeatingBendingProcessNew"/>
    <dgm:cxn modelId="{E7135DA6-ACBB-440F-B00A-9716CEF04276}" type="presParOf" srcId="{A529C92B-4E16-46EF-8889-0CC795CA5A3A}" destId="{586D4A82-2277-4FF7-86B9-7308DE95EF73}" srcOrd="9" destOrd="0" presId="urn:microsoft.com/office/officeart/2016/7/layout/RepeatingBendingProcessNew"/>
    <dgm:cxn modelId="{4C800859-4DA0-48A6-AFE0-0BCD62B7C0CB}" type="presParOf" srcId="{586D4A82-2277-4FF7-86B9-7308DE95EF73}" destId="{FC449530-27A9-451B-930B-7EDF00AFF6F8}" srcOrd="0" destOrd="0" presId="urn:microsoft.com/office/officeart/2016/7/layout/RepeatingBendingProcessNew"/>
    <dgm:cxn modelId="{FECCD33B-7DB0-46C7-9036-A8DEFA949370}" type="presParOf" srcId="{A529C92B-4E16-46EF-8889-0CC795CA5A3A}" destId="{F00F6768-E58F-4240-84E0-8D7710D1A81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E9590-F364-45CE-A2DA-CFA36CA20D2B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1611CE6C-B7B4-4C29-9D8C-5F880969E07E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 </a:t>
          </a:r>
          <a:r>
            <a:rPr lang="hu-HU" sz="1700" kern="1200" dirty="0" err="1"/>
            <a:t>Scratch</a:t>
          </a:r>
          <a:r>
            <a:rPr lang="hu-HU" sz="1700" kern="1200" dirty="0"/>
            <a:t> egy ingyenesen használható vizuális programozási nyelv</a:t>
          </a:r>
          <a:endParaRPr lang="en-US" sz="1700" kern="1200" dirty="0"/>
        </a:p>
      </dsp:txBody>
      <dsp:txXfrm>
        <a:off x="8061" y="5979"/>
        <a:ext cx="3034531" cy="1820718"/>
      </dsp:txXfrm>
    </dsp:sp>
    <dsp:sp modelId="{80918D6E-6C7D-4DBB-AC8B-18C2F667FE45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2361E9CF-914B-4692-9334-337CB3CC7C77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amelyet elsősorban a programozással ismerkedő gyerekek számára fejlesztenek. Segítségével többek között interaktív animációkat és játékokat készíthetnek. </a:t>
          </a:r>
          <a:endParaRPr lang="en-US" sz="1700" kern="1200" dirty="0"/>
        </a:p>
      </dsp:txBody>
      <dsp:txXfrm>
        <a:off x="3740534" y="5979"/>
        <a:ext cx="3034531" cy="1820718"/>
      </dsp:txXfrm>
    </dsp:sp>
    <dsp:sp modelId="{45374AED-FF36-4D80-B9B2-FB1B8034E688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8785917C-C093-4506-9676-4062463F575B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Ezek a programok meg is oszthatnak egymással a </a:t>
          </a:r>
          <a:r>
            <a:rPr lang="hu-HU" sz="1700" kern="1200" dirty="0" err="1"/>
            <a:t>Scratch</a:t>
          </a:r>
          <a:r>
            <a:rPr lang="hu-HU" sz="1700" kern="1200" dirty="0"/>
            <a:t> honlapján. </a:t>
          </a:r>
          <a:endParaRPr lang="en-US" sz="1700" kern="1200" dirty="0"/>
        </a:p>
      </dsp:txBody>
      <dsp:txXfrm>
        <a:off x="7473007" y="5979"/>
        <a:ext cx="3034531" cy="1820718"/>
      </dsp:txXfrm>
    </dsp:sp>
    <dsp:sp modelId="{57E3214B-C615-423F-A598-814B5DFFE198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7D6C0FD3-C8D8-465A-90A8-47276DDAB5B9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 </a:t>
          </a:r>
          <a:r>
            <a:rPr lang="hu-HU" sz="1700" kern="1200" dirty="0" err="1"/>
            <a:t>Scratch</a:t>
          </a:r>
          <a:r>
            <a:rPr lang="hu-HU" sz="1700" kern="1200" dirty="0"/>
            <a:t> magyarul is elérhető. </a:t>
          </a:r>
          <a:endParaRPr lang="en-US" sz="1700" kern="1200" dirty="0"/>
        </a:p>
      </dsp:txBody>
      <dsp:txXfrm>
        <a:off x="8061" y="2524640"/>
        <a:ext cx="3034531" cy="1820718"/>
      </dsp:txXfrm>
    </dsp:sp>
    <dsp:sp modelId="{586D4A82-2277-4FF7-86B9-7308DE95EF73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3DD6EACB-A868-49CA-B8AF-9521AAA8E7B4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Nem szükséges telepíteni, a honlapba integrálva használható.</a:t>
          </a:r>
          <a:endParaRPr lang="en-US" sz="1700" kern="1200" dirty="0"/>
        </a:p>
      </dsp:txBody>
      <dsp:txXfrm>
        <a:off x="3740534" y="2524640"/>
        <a:ext cx="3034531" cy="1820718"/>
      </dsp:txXfrm>
    </dsp:sp>
    <dsp:sp modelId="{F00F6768-E58F-4240-84E0-8D7710D1A817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/>
            <a:t>A Scratch honlapja: </a:t>
          </a:r>
          <a:r>
            <a:rPr lang="hu-HU" sz="1700" kern="1200">
              <a:hlinkClick xmlns:r="http://schemas.openxmlformats.org/officeDocument/2006/relationships" r:id="rId1"/>
            </a:rPr>
            <a:t>http://scratch.mit.edu</a:t>
          </a:r>
          <a:endParaRPr lang="en-US" sz="1700" kern="1200"/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26:45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3891 849 24575,'-2'-2'0,"1"0"0,0 0 0,0 1 0,-1-1 0,1 0 0,-1 1 0,1-1 0,-1 1 0,0 0 0,0 0 0,1-1 0,-1 1 0,0 0 0,0 1 0,0-1 0,0 0 0,-4 0 0,-3-3 0,-368-192 0,-43-20 0,-22 26 0,312 141 0,-198-45 0,273 85 0,-92-5 0,72 9 0,-53-15 0,-2-1 0,-249 15 0,274 7 0,92-2 0,1 1 0,-1 1 0,0 0 0,1 1 0,-1 0 0,1 0 0,-1 2 0,1 0 0,0 0 0,1 1 0,-1 0 0,1 1 0,0 0 0,0 1 0,-12 10 0,-44 41 0,-214 179 0,237-200 0,2 2 0,2 2 0,1 1 0,2 2 0,3 2 0,-55 93 0,61-90 0,-82 153 0,98-175 0,2 0 0,0 1 0,1 1 0,2-1 0,-6 53 0,-12 117 0,-3 39 0,25 92 0,6-305 0,0 0 0,1 0 0,2-1 0,0 1 0,2-1 0,0-1 0,2 0 0,0 0 0,1-1 0,26 36 0,7 1 0,2-2 0,68 63 0,-28-37 0,5-4 0,185 122 0,232 80 0,-446-253 0,2-1 0,85 21 0,136 17 0,-285-64 0,77 13 0,0-3 0,81 0 0,156-16 0,-276 3 0,-1-1 0,0-2 0,0-2 0,38-14 0,140-59 0,-130 46 0,102-46 0,-59 23 0,-102 45 0,-1-2 0,0-1 0,-1 0 0,-1-2 0,-1-1 0,0-1 0,-1-1 0,-2 0 0,25-35 0,-33 39 0,-1-2 0,0 1 0,-2-1 0,11-34 0,9-18 0,56-138 0,-55 124 0,-15 51 0,-2-2 0,-1 0 0,-2-1 0,-1 1 0,4-63 0,-11-497 0,-3 265 0,3 252 0,-3-88 0,1 161-1,0 0 0,0 0 0,-1 0 0,1 1 1,-1-1-1,0 0 0,-1 1 0,0 0 0,1 0 0,-2 0 0,-3-6 0,-7-5 43,-28-28 0,28 31-521,0 0-1,-12-18 1,6 3-6347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2:2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1158 5 24575,'-106'-2'0,"40"0"0,-122 11 0,178-7 0,0 0 0,1 1 0,-1 0 0,1 1 0,0 0 0,0 0 0,0 1 0,-8 6 0,-10 8 0,-26 25 0,15-12 0,-57 41 0,31-24 0,-66 63 0,91-70 0,2 2 0,2 1 0,-34 57 0,51-70 0,0 2 0,2 0 0,2 1 0,1 1 0,2 0 0,1 0 0,-8 62 0,18-91 0,0 1 0,0-1 0,0 0 0,1 1 0,0-1 0,0 0 0,1 0 0,0 1 0,0-1 0,5 9 0,3 3 0,1 0 0,16 20 0,6 12 0,-29-43 0,0-1 0,1 1 0,0-1 0,0 0 0,0 0 0,1-1 0,0 1 0,0-1 0,1 0 0,0-1 0,0 0 0,0 0 0,1 0 0,-1-1 0,1 0 0,15 5 0,217 71 0,-211-72 0,-1-1 0,1-1 0,0-1 0,1-1 0,-1-2 0,1-1 0,43-4 0,-55 1 0,-1-1 0,0-1 0,0 0 0,0-1 0,-1-1 0,29-14 0,-15 4 0,0-2 0,41-31 0,-53 34 0,-1-1 0,-1 0 0,0-1 0,-1-1 0,-1 0 0,-1-1 0,20-39 0,-8 5 0,35-107 0,-53 134 0,-1 0 0,-1 0 0,3-52 0,-8-81 0,-2 92 0,-1 20 0,-12-61 0,7 58 0,7 41 0,-1-1 0,0 1 0,0 0 0,-1 0 0,-1 0 0,1 1 0,-2-1 0,1 1 0,-1 0 0,0 0 0,-1 0 0,1 1 0,-2-1 0,1 2 0,-1-1 0,0 1 0,0 0 0,-1 0 0,0 1 0,0 0 0,0 0 0,-10-3 0,-8-6-1365,2 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2:25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24575,'9'196'0,"40"234"0,-33-312 0,9 20 0,66 213 0,-4 48 0,-17-60 0,-34-211 0,6-2 0,96 203 0,56 58 0,-122-258 0,-47-87 0,-1 1 0,21 52 0,-29-50 0,-3-8 0,2 0 0,34 61 0,155 249-1365,-192-325-5461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2:2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0 275 24575,'18'15'0,"1"-1"0,0 0 0,1-2 0,0 0 0,1-1 0,32 12 0,-24-10 0,35 19 0,-45-21 0,0-1 0,0-1 0,1-1 0,0 0 0,1-2 0,0 0 0,34 4 0,-37-9 0,2 1 0,-1-1 0,23-2 0,-37 1 0,-1-1 0,1 1 0,0-1 0,-1-1 0,1 1 0,0 0 0,-1-1 0,0 0 0,1 0 0,-1 0 0,0-1 0,0 0 0,0 1 0,4-5 0,-2 0 0,0 0 0,0-1 0,-1 0 0,0 0 0,0 0 0,-1-1 0,0 1 0,0-1 0,-1 0 0,4-16 0,-2-5 0,-1 0 0,0-32 0,4-32 0,3-14-1365,-9 75-5461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39:09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2385 80 24575,'0'3'0,"0"0"0,0 0 0,0 0 0,0 0 0,-1 0 0,1 0 0,-1 0 0,0 0 0,0-1 0,0 1 0,0 0 0,0 0 0,-1-1 0,0 1 0,1 0 0,-1-1 0,-3 3 0,2-2 0,-1 0 0,0-1 0,1 0 0,-1 0 0,0 0 0,-1 0 0,1 0 0,0-1 0,0 0 0,-1 0 0,-7 1 0,-5 0 0,0-1 0,0-1 0,0 0 0,0-1 0,-33-6 0,-86-30 0,25 6 0,-110-4 0,95 18 0,-192-12 0,-3 27 0,191 3 0,115 0 0,0 0 0,1 1 0,-1 1 0,1 0 0,-1 1 0,1 0 0,0 1 0,0 1 0,-21 12 0,-7 8 0,-60 49 0,53-38 0,15-10 0,0 2 0,2 2 0,1 1 0,2 1 0,-40 57 0,38-41 0,2 0 0,2 2 0,-36 98 0,11 13 0,45-132 0,1 1 0,1 0 0,0 46 0,10 345 0,-4-404 0,2-1 0,0 1 0,0-1 0,2 0 0,0 0 0,12 24 0,55 92 0,-50-96 0,-10-18 0,0 0 0,1-2 0,1 1 0,1-2 0,0 0 0,34 27 0,-18-21 0,0-2 0,2-1 0,46 20 0,229 84 0,-204-80 0,1-5 0,179 41 0,-198-59 0,-39-8 0,0-2 0,1-2 0,59 2 0,422-14 0,-497 2 0,-1-1 0,1-1 0,-1-1 0,0-2 0,-1-1 0,0-2 0,0-1 0,30-15 0,-7-2 0,-1-2 0,-2-2 0,-2-2 0,0-2 0,60-61 0,-98 86 0,-1-1 0,0 0 0,-1-1 0,-1 1 0,0-2 0,0 1 0,5-17 0,-1-4 0,13-66 0,-14 17 0,-3 1 0,-8-147 0,-1 103 0,3 4 0,1 30 0,-12-105 0,8 177 0,-2 0 0,0 0 0,-1 0 0,-1 1 0,0 0 0,-2 0 0,0 1 0,-2 0 0,0 0 0,0 1 0,-2 0 0,0 1 0,-1 0 0,-28-26 0,28 30 0,0 0 0,-1 1 0,-1 0 0,0 1 0,0 1 0,-1 1 0,-25-11 0,9 9 0,-53-9 0,-6-1 0,16-4-1365,47 12-5461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39:12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4844 374 24575,'0'-2'0,"-1"-1"0,1 0 0,0 1 0,-1-1 0,1 0 0,-1 1 0,0-1 0,0 0 0,0 1 0,-1 0 0,1-1 0,0 1 0,-1 0 0,1-1 0,-1 1 0,0 0 0,0 0 0,0 0 0,0 1 0,0-1 0,0 0 0,-1 1 0,-3-3 0,-5-1 0,0 0 0,-1 1 0,0 0 0,-12-3 0,2 1 0,-338-83 0,95 36 0,-171-25 0,271 61 0,-562-32 0,-370 51 0,849 16 0,180-10 0,-4 3 0,1 4 0,-112 37 0,107-27 0,-141 25 0,198-48 0,-29 4 0,0 2 0,0 2 0,-51 18 0,70-18 0,0 1 0,1 2 0,0 0 0,1 2 0,1 1 0,-47 37 0,50-32 0,-5 4 0,-33 37 0,54-53 0,0 0 0,1 0 0,-1 1 0,2-1 0,0 1 0,0 1 0,0-1 0,-5 22 0,-6 35 0,3-16 0,2 1 0,3 0 0,-4 80 0,14-87 0,1 0 0,2 0 0,3 0 0,1-1 0,2 0 0,26 63 0,-19-68 0,2-1 0,26 37 0,-8-13 0,-16-27 0,2-1 0,51 54 0,69 55 0,-141-139 0,10 6 0,0 1 0,1-1 0,-1-1 0,2-1 0,-1 0 0,23 8 0,99 29 0,-97-33 0,-3-2 0,0 2 0,64 32 0,-71-28 0,0-2 0,0-1 0,1-1 0,1-1 0,0-2 0,1-1 0,50 6 0,77 13 0,-38-4 0,-11-4 0,79 12 0,-9-9 0,220 15 0,-232-40 0,118 5 0,-128 17 0,10 1 0,812-5 0,-592-18 0,-263 3 0,273-6 0,-315 1 0,-1-5 0,142-34 0,-192 35 0,115-36 0,-126 37 0,0-1 0,-1-1 0,0-1 0,34-25 0,-29 15 0,0 0 0,-1-2 0,-2 0 0,36-48 0,11-23 0,73-111 0,-125 177 0,-2-2 0,0 0 0,-2-1 0,-2 0 0,12-48 0,-9 1 0,-4-1 0,-3 0 0,-4-1 0,-7-88 0,3 156 0,0 0 0,-1 0 0,-1 1 0,1-1 0,-2 1 0,0-1 0,0 1 0,-1 1 0,0-1 0,-1 0 0,0 1 0,-15-18 0,5 11 0,-1 0 0,-1 1 0,0 1 0,-1 0 0,-29-16 0,-32-15 0,-2 4 0,-1 3 0,-138-43 0,138 54 0,-148-42 0,65 45-114,115 19-1137,17 2-5575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39:14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24575,'-2'2'0,"1"0"0,-1 0 0,1 0 0,-1 0 0,1 1 0,0-1 0,0 0 0,0 0 0,0 1 0,0-1 0,0 1 0,0-1 0,1 1 0,0-1 0,-1 1 0,1-1 0,0 1 0,0-1 0,0 1 0,1-1 0,-1 1 0,0-1 0,1 1 0,0-1 0,0 1 0,-1-1 0,2 1 0,-1-1 0,0 0 0,0 0 0,1 0 0,-1 0 0,3 3 0,3 3 0,-1 0 0,1-1 0,1 0 0,-1 0 0,1 0 0,1-1 0,9 6 0,20 7 0,0-2 0,42 14 0,-12-5 0,1253 458-977,-240-157 977,-858-267 7,286 69 963,-181-36-970,-28-7 0,457 38 0,-406-77 0,412 68 0,-490-90 0,-38-5 0,19 26 0,27 3 0,205 17 0,-337-25-1365,-108-27-5461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39:1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24575,'1'5'0,"-1"-1"0,1 0 0,0 1 0,0-1 0,1 0 0,-1 0 0,1 0 0,0 0 0,0 0 0,0 0 0,0-1 0,1 1 0,0-1 0,0 1 0,0-1 0,3 3 0,9 8 0,1-2 0,21 14 0,-23-16 0,75 52 0,105 72 0,-158-112 0,-5-4 0,41 33 0,-66-46 0,0 0 0,0 0 0,0 1 0,-1 0 0,0 0 0,0 0 0,0 1 0,-1-1 0,0 1 0,-1 0 0,1 0 0,2 11 0,-5-12 0,0-1 0,-1 1 0,0-1 0,0 1 0,-1-1 0,1 1 0,-1 0 0,0-1 0,-1 0 0,1 1 0,-1-1 0,0 0 0,0 0 0,-1 0 0,0 0 0,0 0 0,0-1 0,0 1 0,-1-1 0,-3 4 0,-6 6 0,0-1 0,-1-1 0,0-1 0,-29 19 0,-26 8 0,-109 43 0,173-78 0,-27 11-1365,5 0-5461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39:18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7600 536 24575,'-9'-8'0,"0"1"0,0 0 0,0 1 0,-1 0 0,0 0 0,0 1 0,-11-4 0,-81-23 0,56 18 0,-49-14 0,-135-22 0,14 1 0,-47-7 0,-34 15 0,-90-11 0,-6 27 0,68 27 0,-121-3 0,-23-51 0,229 18 0,-536-15 0,-3 51 0,278 2 0,-447-4 0,893 2 0,0 2 0,0 2 0,1 2 0,0 4 0,1 1 0,-56 22 0,76-20 0,1 1 0,1 1 0,1 2 0,0 1 0,2 1 0,0 2 0,2 0 0,0 2 0,-41 53 0,29-23 0,2 1 0,3 2 0,-36 86 0,59-120 0,0 1 0,2 0 0,1 0 0,0 1 0,-4 46 0,8 134 0,3-107 0,-1-56 0,1 1 0,2 0 0,2-1 0,11 48 0,-3-58 0,1 0 0,2 0 0,1-2 0,2 0 0,37 49 0,-4-4 0,-28-39 0,3 0 0,0-2 0,3-1 0,61 58 0,181 109 0,-227-173 0,1-3 0,2-2 0,0-2 0,76 24 0,322 73 0,-308-88 0,178 15 0,-78-17 0,141 7 0,735-34 0,-467-4 0,-640 3 0,190-4 0,-154 1 0,0-2 0,71-19 0,649-187 0,-608 171 0,-57 17 0,0-5 0,113-48 0,186-67 0,-237 93 0,14 0 0,-108 34 0,-1-3 0,95-41 0,-142 52 0,110-59 0,-108 56 0,0-2 0,-2 0 0,1-1 0,20-22 0,-16 12 0,-2 0 0,0-1 0,-2-1 0,-1-1 0,-1 0 0,-1-2 0,14-37 0,-22 44 0,0 0 0,-1 0 0,-2-1 0,0 1 0,-2-1 0,0 0 0,-1 0 0,-2 0 0,0 0 0,-9-42 0,7 51 0,-1-1 0,-1 1 0,-1 0 0,0 0 0,-1 1 0,0-1 0,-1 2 0,0-1 0,-13-13 0,13 16 0,-1 1 0,0 0 0,0 1 0,-1 0 0,0 0 0,-1 1 0,1 0 0,-1 1 0,0 0 0,-1 1 0,-17-5 0,3 3 0,20 7 0,0-1 0,0 0 0,0-1 0,1 1 0,-1-1 0,0-1 0,1 1 0,-1-1 0,1 0 0,0 0 0,0 0 0,0-1 0,0 0 0,0 0 0,-7-8 0,0-9 10,1 0 1,-13-33-1,5 9-1406,-1 3-5430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39:20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24575,'1'3'0,"-1"0"0,1 0 0,0 0 0,0 0 0,0 0 0,0 0 0,1 0 0,-1-1 0,1 1 0,-1 0 0,1-1 0,0 0 0,0 1 0,0-1 0,5 4 0,38 29 0,-43-34 0,17 11 0,0-1 0,1-1 0,0-1 0,1-1 0,26 7 0,117 21 0,-124-28 0,824 116-448,-233-40-30,-575-75 478,433 62 0,6-41 0,-429-27 311,0 3-1,125 28 1,7 1-317,430 58 6,-446-64 0,97 20 0,88 13 0,-235-42 0,82 10 0,-124-20 0,213 11 0,-274-19 0,-1 1 0,0 1 0,43 12 0,-37-8 0,0-1 0,35 3 0,35-9 0,-65-2 0,77 9 0,-97-4 0,0 1 0,0 1 0,27 13 0,-29-12 0,0 0 0,1-1 0,0 0 0,23 3 0,-4-5-1365,-2-2-5461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39:21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1 24575,'0'0'0,"0"0"0,-1 0 0,1-1 0,0 1 0,-1 0 0,1 0 0,-1 0 0,1 0 0,0 0 0,-1 0 0,1 0 0,0 1 0,-1-1 0,1 0 0,0 0 0,-1 0 0,1 0 0,0 0 0,-1 0 0,1 1 0,0-1 0,-1 0 0,1 0 0,0 0 0,0 1 0,-1-1 0,1 0 0,0 0 0,0 1 0,-1-1 0,1 0 0,0 1 0,0-1 0,0 0 0,0 1 0,-1-1 0,1 0 0,0 1 0,8 14 0,20 10 0,353 230 0,-194-155 0,8 5 0,-144-74 0,-17-11 0,-1 1 0,-1 1 0,51 47 0,-81-67 0,0-1 0,0 1 0,0 0 0,0 1 0,0-1 0,0 0 0,-1 1 0,1-1 0,-1 0 0,1 1 0,-1 0 0,0-1 0,0 1 0,0 0 0,-1 0 0,1-1 0,-1 1 0,1 0 0,-1 0 0,0 0 0,0 0 0,0 0 0,-1-1 0,1 1 0,-1 0 0,1 0 0,-1 0 0,0-1 0,0 1 0,0 0 0,0-1 0,-1 1 0,1-1 0,-1 1 0,1-1 0,-1 0 0,0 0 0,0 0 0,0 0 0,0 0 0,-5 3 0,-24 19 0,-2-1 0,-1-1 0,-1-2 0,-52 22 0,-5 3 0,32-15 0,0-4 0,-2-2 0,0-3 0,-1-2 0,-2-4 0,-65 8 0,72-11 28,0 2-1,-79 31 1,7-2-1476,95-34-5378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26:49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4949 427 24575,'-48'-22'0,"-1"2"0,-1 2 0,0 3 0,-77-14 0,-215-13 0,163 24 0,-815-141 0,752 114 0,-273-13 0,146 57 0,166 4 0,180-2 0,0 1 0,0 1 0,0 1 0,-25 8 0,-86 33 0,106-35 0,-165 71 0,73-28 0,24-14 0,-146 84 0,-36 69 0,90-58 0,145-104 0,1 1 0,-46 44 0,73-60 0,0 1 0,1 0 0,1 1 0,0 1 0,2 0 0,0 0 0,1 1 0,-10 27 0,5-8 0,2 2 0,2-1 0,2 2 0,1-1 0,-3 68 0,12-92 0,1 0 0,1 0 0,0-1 0,1 1 0,0-1 0,1 0 0,1 0 0,1-1 0,0 1 0,1-2 0,0 1 0,1-1 0,11 13 0,8 7 0,1-2 0,2 0 0,52 40 0,20 1 0,187 100 0,-178-109 0,21 11 0,187 75 0,-256-124 0,1-3 0,1-4 0,1-2 0,1-3 0,93 6 0,467-14 0,-396-7 0,-173-2 0,0-2 0,-1-3 0,75-21 0,71-11 0,-142 33 0,402-69 0,-414 65 0,142-38 0,-151 37 0,0-2 0,62-33 0,82-40 0,28-17 0,-192 91 0,-2-1 0,1 0 0,-2-2 0,30-35 0,27-23 0,9 4 0,-11 11 0,105-112 0,-130 114 0,-26 29 0,1 2 0,31-28 0,-49 51 0,20-18 0,45-50 0,-65 66 0,0-1 0,0 0 0,0 0 0,-1 0 0,0-1 0,0 1 0,-1-1 0,0 0 0,0 0 0,-1 0 0,0 0 0,0-1 0,0-12 0,-3 1 0,-1 0 0,-1 1 0,-1-1 0,0 1 0,-2 0 0,0 0 0,-10-20 0,-7-10 0,-40-62 0,58 103-72,-1 0 1,0 0-1,0 1 0,-1-1 0,0 2 0,0-1 0,-1 1 0,1 0 1,-1 0-1,-1 1 0,1 0 0,-1 0 0,0 1 0,0 0 0,0 1 1,0 0-1,-1 0 0,-15-1 0,-3 1-6754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8:27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3127 404 24575,'-1'-2'0,"1"0"0,0 0 0,-1 0 0,1 0 0,-1 0 0,0 0 0,0 0 0,0 1 0,0-1 0,0 0 0,0 0 0,0 1 0,0-1 0,-3-2 0,-25-21 0,21 19 0,-60-51 0,-90-68 0,136 110 0,0 2 0,-1 0 0,0 2 0,-1 0 0,-45-12 0,-114-32 0,138 47 0,-1 2 0,1 3 0,-1 1 0,-66 6 0,9-1 0,-198 13 0,144-7 0,106-8 0,-1 3 0,-72 13 0,0 6 0,-139 8 0,195-27 0,34-2 0,1 1 0,-46 9 0,-26 10 0,-66 18 0,150-33 0,0 0 0,0 2 0,1 0 0,0 1 0,-32 23 0,2 7 0,1 2 0,-78 87 0,116-117 0,0 1 0,1 0 0,1 1 0,0 0 0,1 0 0,0 1 0,1 0 0,-6 20 0,-6 29 0,10-40 0,2 1 0,1 0 0,-4 33 0,4 39 0,11 141 0,-5-231 0,1 1 0,0-1 0,1 1 0,-1-1 0,1 0 0,1 1 0,0-1 0,0 0 0,0 0 0,1-1 0,-1 1 0,7 7 0,-2-6 0,-1 0 0,1-1 0,0 1 0,1-2 0,0 1 0,0-1 0,18 9 0,83 34 0,209 63 0,-267-99 0,1-2 0,0-3 0,71 2 0,7 1 0,9 0 0,160-10 0,-134-3 0,754 2 0,-889-1 0,-1-2 0,1 0 0,45-12 0,84-34 0,-149 45 0,9-3 0,-1-1 0,-1-1 0,0-1 0,0 0 0,-1-1 0,0-1 0,-1-1 0,0-1 0,-1 0 0,-1 0 0,0-2 0,-1 0 0,0 0 0,-2-1 0,18-34 0,3-4 0,-19 34 0,0-1 0,-1-1 0,-2 0 0,11-33 0,-4-3 0,-3-1 0,-3-1 0,-3 0 0,2-95 0,-9 93 0,1 30 0,-2 1 0,-1-1 0,-9-52 0,8 79 11,0 0 0,0 0 0,-1 0 0,0 0 0,0 0 0,-1 1-1,1-1 1,-1 1 0,0 0 0,-10-9 0,5 5-308,-1 1 0,0 1 0,0-1 0,-19-9 0,4 6-6529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8:2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2879 0 24575,'-1'11'0,"1"0"0,-1 0 0,-1 0 0,0 0 0,0 0 0,-1 0 0,0-1 0,-1 1 0,0-1 0,-1 0 0,-8 13 0,5-11 0,-1-2 0,0 1 0,0-1 0,-1 0 0,0-1 0,-1 0 0,0-1 0,-23 13 0,-87 44 0,-254 99 0,-210 87 0,460-190 0,-91 50 0,126-62 0,-161 62 0,147-68 0,-210 92 0,192-85 0,-205 55 0,276-88-1365,5 1-5461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8:30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1 24575,'-3'2'0,"0"0"0,0 0 0,1 0 0,-1 1 0,0-1 0,1 1 0,0 0 0,0-1 0,0 1 0,0 0 0,0 0 0,0 1 0,-1 3 0,-17 52 0,6-17 0,-74 187 0,-37 113 0,89-274 0,27-54 0,1-1 0,1 1 0,0 0 0,1 1 0,1 0 0,-4 16 0,8-29 0,1 1 0,0 0 0,0-1 0,0 1 0,0 0 0,0-1 0,1 1 0,-1 0 0,1-1 0,0 1 0,-1-1 0,1 1 0,1-1 0,-1 1 0,0-1 0,0 1 0,1-1 0,-1 0 0,1 0 0,0 0 0,0 0 0,0 0 0,0 0 0,0-1 0,0 1 0,0-1 0,1 1 0,-1-1 0,0 0 0,1 0 0,-1 0 0,4 1 0,7 2 0,0 0 0,0-1 0,0-1 0,1 0 0,13 0 0,299-3 0,-122-4 0,-79 6-1365,-90-1-5461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1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2223 29 24575,'0'-1'0,"-1"0"0,1 0 0,0 0 0,-1 0 0,1 0 0,-1 0 0,1 0 0,-1 0 0,0 1 0,1-1 0,-1 0 0,0 0 0,1 1 0,-1-1 0,0 0 0,0 1 0,0-1 0,0 1 0,0-1 0,0 1 0,0-1 0,0 1 0,0-1 0,0 1 0,0 0 0,0 0 0,0 0 0,-1-1 0,-36-3 0,32 3 0,-403-4 0,224 8 0,133-3 0,7-2 0,-1 2 0,1 3 0,0 1 0,-69 16 0,-94 50 0,94-38 0,89-26 0,0 0 0,0 2 0,0 0 0,1 2 0,-25 13 0,-67 62 0,77-56 0,8-1 0,1 0 0,2 2 0,1 2 0,1 0 0,-21 36 0,-2 0 0,-24 25 0,-39 56 0,92-118 0,1 1 0,1 1 0,-14 37 0,21-45 0,2 0 0,1 1 0,1 0 0,1 1 0,-4 37 0,9-58 0,1 0 0,0 0 0,0 0 0,0 0 0,1 0 0,0-1 0,0 1 0,1 0 0,-1 0 0,1 0 0,0-1 0,1 1 0,-1-1 0,1 1 0,0-1 0,1 0 0,-1 0 0,1-1 0,0 1 0,0-1 0,1 0 0,-1 0 0,1 0 0,0 0 0,0-1 0,0 0 0,0 0 0,1 0 0,-1-1 0,9 3 0,178 50 0,-144-39 0,-17-6 0,57 25 0,-66-24 0,0-1 0,1-1 0,1-1 0,24 6 0,29 8 0,-56-14 0,0-2 0,0 0 0,0-2 0,24 2 0,500-2 0,-490-6 0,453-40 0,-169 30 0,-145 11 0,-172-1 0,-1-1 0,0-1 0,37-12 0,-33 9 0,50-9 0,-40 11 0,1-2 0,-1-1 0,57-21 0,94-53 0,-185 82 0,19-12 0,-1 0 0,-1-2 0,0 0 0,-1-1 0,0 0 0,-1-1 0,23-32 0,32-30 0,-63 70 0,0-1 0,-1 0 0,0 0 0,0-1 0,-1 0 0,-1 0 0,1 0 0,-2-1 0,1 1 0,-1-1 0,-1-1 0,0 1 0,-1 0 0,0-1 0,-1 1 0,0-1 0,0 1 0,-1-1 0,-1 0 0,0 1 0,-4-17 0,-4-10 0,-2 1 0,-1 0 0,-2 1 0,-1 0 0,-33-53 0,35 69 0,0 1 0,-2 1 0,-1 0 0,-28-25 0,-80-55 0,97 78 0,8 8 0,-1 0 0,0 2 0,-1 0 0,0 2 0,-34-10 0,14 4 0,2 3 0,-1 2 0,-67-8 0,69 13 0,0-2 0,1-1 0,-58-20 0,63 15-682,-61-15-1,56 21-6143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19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4276 24575,'18'-2'0,"0"-1"0,0 0 0,-1-2 0,1 0 0,-1 0 0,0-2 0,21-11 0,12-4 0,219-82-97,242-100-384,-17-42 173,506-302 308,231-8 0,-77 174 0,-99 37-8,-332 106 895,96 42-879,17 72-9,-615 98 1,264-35 0,-3-26 0,-239 27 0,22-6 0,738-181 0,-583 141 0,30-9 0,-309 68 0,-85 27 0,89-20 0,95-18 0,68-36 0,-53 14 0,157-39-1365,-338 101-5461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2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24575,'4'6'0,"1"0"0,0 0 0,1-1 0,0 0 0,-1 0 0,1 0 0,1 0 0,-1-1 0,13 6 0,-3 0 0,65 36 0,120 48 0,12 6 0,-92-32 0,136 66 0,-224-119 0,0 2 0,60 41 0,-91-57 0,1 1 0,-1-1 0,-1 0 0,1 1 0,0 0 0,0-1 0,0 1 0,-1 0 0,1 0 0,-1 0 0,0 0 0,1 0 0,-1 0 0,0 0 0,0 0 0,0 0 0,0 1 0,-1-1 0,1 0 0,-1 1 0,1-1 0,-1 1 0,0 2 0,-1-1 0,0 1 0,-1-1 0,1 1 0,-1-1 0,0 0 0,0 0 0,-1 0 0,1 0 0,-1 0 0,0 0 0,-5 4 0,2 0 0,-103 113 0,87-100 0,-1-1 0,0 0 0,-36 21 0,-179 124-495,202-138-375,10-8-5956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2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2683 267 24575,'-35'0'0,"0"-2"0,0-1 0,1-1 0,-64-18 0,-45-13 0,88 24 0,-83-29 0,31 7 0,66 21 0,-46-19 0,62 21 0,1 2 0,-1 0 0,-48-7 0,-79 0 0,59 8 0,-375-4 0,291 13 0,161-2 0,1 1 0,-1 1 0,0 0 0,1 0 0,-1 2 0,1 0 0,0 1 0,0 0 0,1 1 0,0 1 0,0 0 0,0 1 0,-13 10 0,-240 188 0,192-140 0,-114 132 0,179-187 0,1 1 0,1 1 0,0-1 0,1 1 0,0 1 0,1 0 0,1-1 0,0 2 0,0-1 0,2 0 0,-3 22 0,2-3 0,3 1 0,0-1 0,3 1 0,4 34 0,-4-58 0,-1 1 0,1-1 0,1 0 0,0 0 0,0-1 0,1 1 0,0-1 0,1 1 0,0-1 0,0-1 0,1 1 0,0-1 0,0 0 0,1 0 0,0-1 0,1 0 0,0 0 0,0 0 0,0-1 0,1-1 0,0 1 0,0-1 0,0-1 0,0 0 0,1 0 0,0-1 0,11 3 0,32 8 0,70 27 0,-72-22 0,81 19 0,125 20 0,-32-10 0,-174-37 0,1-3 0,82 2 0,109-11 0,-85-3 0,-87 4 0,128 16 0,-119-7 0,0-4 0,117-8 0,135-28 0,-313 27 0,-1 0 0,0-1 0,0-1 0,-1-1 0,0-1 0,0 0 0,0-1 0,-1-1 0,-1 0 0,0-1 0,0-1 0,24-25 0,-22 18 0,0-1 0,-1 0 0,-1-2 0,-1 1 0,-1-2 0,-1 0 0,-1 0 0,15-46 0,-19 36 0,-2 0 0,-1-1 0,-2 1 0,-1 0 0,-5-48 0,2 12 0,2 58 0,0 0 0,-1 1 0,0-1 0,-1 0 0,0 1 0,-1-1 0,0 1 0,-8-19 0,8 24 0,0 0 0,-1 1 0,1-1 0,-1 1 0,0 0 0,0 0 0,0 0 0,-1 0 0,1 0 0,-1 1 0,0 0 0,0 0 0,0 1 0,0-1 0,0 1 0,-1 0 0,1 0 0,-7 0 0,-39-11 0,1 2 0,-52-20 0,85 25 0,0-1 0,1-1 0,0-1 0,1 0 0,0-1 0,-26-22 0,38 29-25,-18-18-198,-2 1-1,0 1 1,-1 1 0,-1 1-1,-39-20 1,41 27-6603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27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3347 24575,'21'-2'0,"0"-1"0,-1 0 0,1-2 0,37-14 0,787-239-174,9 27-152,8-3 147,-781 211 179,16-6 0,0 4 0,103-11 0,195-4-20,457-63-45,-220-29 65,-8-28 0,-622 160 0,706-214 0,-535 152 135,64-19 262,-178 64-320,1 3 1,65-8-1,-44 13-77,82-8 0,178-45 0,210-86 0,-143 35 0,1341-397 0,-1204 350 0,-541 158 0,475-164 0,-261 71 0,-137 60 0,-15 6 0,114-34 0,219-50 0,-347 98 0,98-16 0,-32 8 0,-67 13 53,91-6-1,-33 5-1522,-75 5-5356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29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24575,'17'1'0,"-1"1"0,1 1 0,-1 0 0,0 1 0,0 1 0,-1 0 0,1 2 0,-1-1 0,16 11 0,32 13 0,92 40 0,42 18 0,-91-41 0,-62-27 0,0-1 0,65 17 0,-44-23 0,-39-8 0,0 0 0,28 11 0,-52-16 0,-1 1 0,0-1 0,1 1 0,-1-1 0,0 1 0,1 0 0,-1-1 0,0 1 0,0 0 0,0 0 0,0 0 0,0 0 0,0 0 0,0 0 0,0 0 0,0 1 0,0-1 0,-1 0 0,1 0 0,0 1 0,-1-1 0,1 0 0,-1 1 0,1-1 0,-1 0 0,0 1 0,0-1 0,0 1 0,0-1 0,0 1 0,0-1 0,0 1 0,0-1 0,0 0 0,-1 1 0,1-1 0,0 1 0,-1-1 0,1 0 0,-1 1 0,0-1 0,1 0 0,-1 0 0,0 0 0,-2 3 0,-4 7 0,-2 0 0,1-1 0,-21 19 0,19-20 0,-41 39 0,-72 51 0,29-26 0,35-18 0,-21 15 0,-75 45 0,136-103 19,0 0-1,-1-1 0,0-1 1,-35 12-1,37-16-200,1 1 0,0 0 0,1 1 0,0 1-1,0 0 1,1 1 0,-26 22 0,24-12-6644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37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1933 426 24575,'-21'-2'0,"1"0"0,0-1 0,0-2 0,0 0 0,1 0 0,-26-12 0,-30-18 0,-89-56 0,1 0 0,-91-25 0,219 104 0,0 1 0,-1 2 0,0 2 0,0 1 0,-62-3 0,-386 12 0,474-3 0,-1 0 0,0 1 0,1 0 0,-1 1 0,0 0 0,-16 6 0,21-6 0,0 1 0,1 0 0,-1 0 0,1 1 0,0 0 0,0 0 0,0 0 0,1 0 0,-1 1 0,1-1 0,0 1 0,-6 10 0,-4 11 0,1 0 0,2 1 0,0 1 0,-7 32 0,-4 6 0,-54 209 0,64-202 0,4 0 0,2 0 0,6 107 0,1-112 0,0-56 0,0 0 0,1-1 0,0 1 0,1-1 0,1 0 0,-1 0 0,2 0 0,-1 0 0,2 0 0,-1-1 0,1 0 0,1 0 0,0-1 0,0 0 0,1 0 0,0-1 0,1 0 0,0 0 0,0-1 0,0 0 0,1 0 0,0-1 0,13 6 0,221 97 0,-183-85 0,78 19 0,-85-27 0,55 6 0,-14-3 0,-40-2 0,-33-10 0,0 0 0,46 6 0,-1-7 0,0-4 0,0-2 0,0-4 0,90-15 0,-136 14 0,-1-1 0,0-1 0,0-1 0,21-13 0,40-14 0,-61 26 0,0-2 0,0 0 0,0-1 0,-2-1 0,0-1 0,29-27 0,-23 17 0,30-37 0,10-11 0,-51 58 0,-1 0 0,-1-1 0,0 0 0,-1-1 0,0 0 0,-2 0 0,0-1 0,0 0 0,-2 0 0,0-1 0,-1 0 0,-1 0 0,2-19 0,-2 3 0,-2 0 0,-1-1 0,-1 1 0,-2 0 0,-2 0 0,-8-39 0,6 49 0,0 0 0,-2 1 0,0 0 0,-2 0 0,0 1 0,-2 0 0,0 1 0,-17-22 0,23 36-136,0 1-1,-1 0 1,0 1-1,0-1 1,0 1-1,0 0 1,-1 1-1,0 0 0,-13-5 1,-10-2-6690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29:19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2995 425 24575,'-1'-5'0,"1"1"0,-1 0 0,0 0 0,0 0 0,0 0 0,0 0 0,-1 0 0,0 0 0,0 0 0,0 0 0,0 1 0,0-1 0,-1 1 0,0-1 0,0 1 0,-4-4 0,-6-4 0,-1-1 0,-23-14 0,22 17 0,-13-8 0,-1 1 0,-49-19 0,0 0 0,53 23 0,0 1 0,0 2 0,-2 0 0,1 1 0,-1 2 0,-36-4 0,-183-13 0,52-3 0,129 14 0,-99-4 0,70 18 0,61 0 0,-1-2 0,0-1 0,-65-10 0,16-5 0,-160-9 0,-89 21 0,262 5 0,50-2 0,-1 2 0,1 0 0,0 2 0,0 0 0,0 1 0,1 1 0,-1 0 0,-19 10 0,-47 21 0,58-25 0,0 1 0,1 1 0,-45 29 0,45-22 0,2 1 0,1 1 0,0 2 0,2 0 0,1 1 0,1 1 0,1 1 0,1 1 0,-24 52 0,29-55 0,1 0 0,2 1 0,1 0 0,0 0 0,2 1 0,1 0 0,2 0 0,-3 54 0,7-42 0,8 66 0,-6-90 0,1-1 0,0 0 0,1 1 0,1-1 0,0 0 0,1-1 0,13 23 0,-13-28 0,0-1 0,0 0 0,1 0 0,0-1 0,0 0 0,0 0 0,9 5 0,61 32 0,-53-31 0,35 17 0,0-3 0,2-3 0,75 18 0,32 19 0,-117-39 0,97 25 0,-134-42 0,1 1 0,-1 0 0,0 1 0,16 10 0,-18-9 0,1-1 0,0 0 0,1 0 0,24 5 0,71 14 0,-64-13 0,0-3 0,1-1 0,53 2 0,409-10 0,-210-2 0,-275 1 0,0 0 0,0-1 0,0-1 0,0-2 0,-1 0 0,1-1 0,31-14 0,115-41 0,16-8 0,-111 38 0,67-32 0,-100 42 0,-12 6 0,0-1 0,45-33 0,-67 45 0,-1-1 0,-1 0 0,1-1 0,-1 0 0,1 0 0,-2 0 0,1 0 0,-1-1 0,0 1 0,0-1 0,0 0 0,-1 0 0,-1-1 0,1 1 0,-1-1 0,2-12 0,-4 11 0,0 1 0,0-1 0,-1 1 0,0-1 0,-1 1 0,0 0 0,0 0 0,-4-9 0,-32-66 0,18 43 0,-19-36 0,27 56 0,1-1 0,1-1 0,1 0 0,0 0 0,-8-41 0,14 45-227,0-1-1,-2 1 1,0 0-1,-1 0 1,-12-25-1,-4 4-6598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39.1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24575,'0'8'0,"1"0"0,1 0 0,0-1 0,0 1 0,1-1 0,-1 1 0,1-1 0,1 0 0,0 0 0,0-1 0,0 1 0,1-1 0,0 1 0,0-2 0,8 9 0,2-2 0,1-1 0,0 0 0,0-1 0,1-1 0,0-1 0,36 13 0,119 23 0,-135-36 0,149 32 0,128 29 0,637 100 0,-737-139 0,128 32 0,-44-8 0,225 13 0,-184-26 0,687 70-146,36-76-753,-901-34 888,1 7 0,168 32 1,536 95 254,-146-30-782,215 29-379,54 16 496,-290-40 439,-154-21-43,305 39 882,-569-106 1002,-248-18-1859,-1 2 0,37 10 0,37 7 0,-69-16-7,0 1-1,0 2 1,42 17-1,102 54 150,35 13-1619,-185-84-5349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40.7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0 24575,'0'2'0,"0"1"0,1-1 0,-1 0 0,1 0 0,0 0 0,-1 0 0,1 0 0,0 0 0,0 0 0,1 0 0,-1-1 0,0 1 0,0 0 0,1-1 0,-1 1 0,3 1 0,32 24 0,-22-18 0,239 193 0,-98-69 0,-46-38 0,-63-59 0,-21-18 0,42 42 0,-65-59 0,-1 1 0,1-1 0,0 1 0,-1 0 0,0 0 0,1 0 0,-1 0 0,0 0 0,0 0 0,0 0 0,0 0 0,0 0 0,-1 0 0,1 1 0,-1-1 0,1 0 0,-1 1 0,0-1 0,0 0 0,0 0 0,-1 4 0,1-4 0,-1 0 0,-1 0 0,1 0 0,0-1 0,0 1 0,-1 0 0,1-1 0,0 0 0,-1 1 0,0-1 0,1 0 0,-1 1 0,0-1 0,0 0 0,0 0 0,1-1 0,-1 1 0,0 0 0,0-1 0,0 1 0,0-1 0,0 1 0,0-1 0,-4 0 0,-38 6 0,7-2 0,1 1 0,-57 17 0,-27 30 0,83-35 0,-68 23 0,-171 35-1365,250-68-5461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52.6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2226 837 24575,'-29'-18'0,"7"5"0,-176-159 0,80 63 0,-4 0 0,-129-105 0,219 190 0,0 2 0,-1 1 0,-1 1 0,-1 2 0,0 2 0,-65-21 0,79 31 0,-5-3 0,-1 2 0,0 0 0,0 2 0,-1 1 0,1 1 0,-38 0 0,20 6 0,-20 0 0,-93 17 0,137-16 0,0 1 0,1 1 0,0 1 0,0 1 0,1 1 0,0 0 0,1 1 0,-30 22 0,-155 143 0,174-147 0,3 1 0,0 2 0,2 0 0,-35 60 0,42-57 0,2 0 0,2 1 0,1 1 0,1 0 0,3 0 0,1 1 0,1 0 0,2 0 0,2 71 0,5 546 0,-3-637 0,1-1 0,0 1 0,1-1 0,1 0 0,1 1 0,0-1 0,1-1 0,1 1 0,10 19 0,-4-15 0,1 0 0,0 0 0,2-1 0,0-1 0,35 31 0,-10-12 0,1-2 0,2-2 0,59 34 0,-80-54 0,0-2 0,1 0 0,1-2 0,0 0 0,0-2 0,0 0 0,1-2 0,0-1 0,33 2 0,58-8 0,-76 0 0,0 1 0,0 2 0,-1 2 0,44 8 0,-37 0 0,-1-2 0,1-2 0,1-2 0,-1-2 0,1-2 0,85-9 0,-84 2 0,0-2 0,-1-2 0,79-27 0,-104 28 0,104-48 0,-108 48 0,-2-1 0,1 0 0,-1-2 0,28-26 0,-30 24 0,101-109 0,-98 103 0,-2-2 0,0 0 0,-2 0 0,16-35 0,24-54 0,-26 55 0,31-88 0,-48 107 0,6-47 0,3-12 0,-9 52 0,-2-1 0,-1 1 0,-3-1 0,-2 0 0,-4-65 0,2 103-57,-1 1 0,1-1 1,-1 1-1,-1 0 0,1 0 0,-1-1 0,0 1 0,0 0 0,-1 0 0,0 1 0,0-1 1,0 1-1,-1-1 0,0 1 0,0 0 0,0 0 0,-1 1 0,1-1 0,-1 1 1,0 0-1,0 0 0,-1 1 0,-7-5 0,-16-5-6769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54.8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24575,'7'21'0,"0"0"0,1 0 0,1 0 0,1-1 0,14 21 0,69 90 0,-53-78 0,590 873 0,-542-791 0,135 231 0,-89-125 0,200 273 0,-334-513 0,314 453 0,-98-62 0,-132-237 0,129 192 0,22-13 0,-129-186 0,13 17 0,247 369 0,238 339 0,-565-818 0,117 144 0,8-7 0,204 183 0,-310-323 0,2-3 0,3-2 0,1-3 0,72 37 0,-35-26 0,161 119 0,-230-149 0,1-1 0,0-1 0,2-2 0,1-2 0,0-1 0,1-2 0,72 22 0,82 12 0,201 83 0,-345-114 0,495 181 0,-400-158 0,227 58 0,-277-80 0,1-4 0,103 3 0,367-23 0,-371-17 0,230-33 0,-8 1 0,-1 8 0,-179 16 0,190-32 0,-202 26 0,-130 24 0,124-1 0,-159 9 0,99-17 0,5-1 0,469 13 0,-363 11 0,168-3-1365,-383 0-5461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1:56:56.1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24575,'2'0'0,"0"1"0,0 0 0,0-1 0,1 1 0,-1 0 0,0 1 0,0-1 0,0 0 0,0 1 0,2 1 0,8 6 0,269 139 0,13 36 0,-227-140 0,46 34 0,-79-53 0,40 21 0,-4-2 0,-66-41 0,1 0 0,-1 0 0,0 1 0,0-1 0,0 1 0,-1 0 0,1 0 0,4 8 0,-7-10 0,0 0 0,0 0 0,0 0 0,0 0 0,-1 1 0,0-1 0,1 0 0,-1 0 0,0 0 0,0 1 0,0-1 0,0 0 0,0 0 0,0 0 0,-1 0 0,1 1 0,-1-1 0,0 0 0,1 0 0,-1 0 0,0 0 0,0 0 0,-2 2 0,-7 11 0,-1 0 0,-1-1 0,0 0 0,-1-1 0,-19 16 0,-80 54 0,59-46 0,30-21 0,0-2 0,-1 0 0,0-2 0,-1-1 0,-1-1 0,-41 11 0,36-11 0,2 2 0,-36 18 0,5-1 0,-25 16-1365,48-21-5461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04:19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2225 472 24575,'-2'-3'0,"-1"0"0,1 0 0,0 0 0,-1 1 0,1-1 0,-1 0 0,0 1 0,0 0 0,-4-3 0,-1-1 0,2 1 0,-12-11 0,-1 1 0,0 0 0,-40-21 0,-1 5 0,-107-72 0,146 91 0,1 2 0,-1 0 0,-1 1 0,-34-10 0,-2-1 0,0-3 0,27 9 0,-1 2 0,0 1 0,-1 2 0,-37-7 0,-54-8 0,101 17 0,0 1 0,0 1 0,0 2 0,-1 0 0,0 1 0,0 2 0,-41 3 0,-2 8 0,22-5 0,1 3 0,-84 26 0,92-23 0,-40 8 0,54-16 0,1 1 0,-1 1 0,1 1 0,0 1 0,1 1 0,-35 20 0,6 9 0,2 2 0,-66 73 0,87-84 0,1 0 0,2 2 0,1 1 0,1 1 0,-31 68 0,45-81 0,1-1 0,-5 32 0,-3 8 0,4-17 0,1 1 0,2 0 0,-2 47 0,7 132 0,3-154 0,0-36 0,2 0 0,1-1 0,2 0 0,15 49 0,55 114 0,-62-168 0,2-1 0,0-1 0,2 0 0,22 23 0,-7-7 0,-6-6 0,2-2 0,37 33 0,-55-55 0,1-1 0,0 0 0,0-1 0,1 0 0,0-1 0,0-1 0,1 0 0,0-1 0,29 8 0,50-1 0,0-4 0,172-6 0,-128-4 0,-103-1 0,0-1 0,0-2 0,-1-1 0,1-1 0,-2-2 0,1-2 0,32-16 0,-26 8 0,46-31 0,2-1 0,-62 37 0,0-1 0,-1-1 0,-1-1 0,32-32 0,2 1 0,-42 37 0,1-1 0,-2-1 0,0 0 0,20-25 0,121-230 0,-110 186 0,-19 33 0,-3-2 0,-2 0 0,26-97 0,-23 70 0,-16 57 0,-1 0 0,0-1 0,4-40 0,-8 36 0,-1-1 0,-2 1 0,0 0 0,-8-46 0,6 64 0,0-1 0,-1 1 0,0-1 0,-1 1 0,0 0 0,-1 0 0,1 0 0,-2 1 0,1 0 0,-1 0 0,0 0 0,-1 1 0,0 0 0,0 0 0,-1 0 0,-8-5 0,-25-11-1365,2 7-5461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04:22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 24575,'1'0'0,"9"1"0,1-1 0,-1 0 0,0-1 0,0 0 0,0-1 0,0 0 0,0 0 0,0-1 0,15-7 0,10-6 0,0 2 0,0 1 0,1 2 0,1 1 0,0 2 0,41-4 0,-46 8 0,-1-1 0,0-1 0,1-2 0,-2-1 0,39-18 0,139-55 0,9-8 0,-150 64 0,-2-3 0,-1-2 0,68-45 0,56-23-519,-160 85-327,-1 1-5980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04:24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24575,'211'-8'0,"-169"4"0,-1-2 0,0-2 0,41-13 0,-73 18 0,-1 0 0,1 1 0,0 0 0,-1 1 0,11-1 0,-17 2 0,0 0 0,0 0 0,0 0 0,0 1 0,0-1 0,0 0 0,-1 1 0,1-1 0,0 1 0,0 0 0,0 0 0,-1-1 0,1 1 0,0 0 0,-1 0 0,1 1 0,-1-1 0,1 0 0,-1 0 0,0 1 0,1-1 0,-1 1 0,0-1 0,0 1 0,0 0 0,0-1 0,0 1 0,0 0 0,-1 0 0,1 2 0,2 10 0,-2 0 0,0 1 0,-1-1 0,0 1 0,-1-1 0,-1 0 0,-6 27 0,-1 18 0,3-21-203,-1-1 0,-15 44 0,17-62-553,-5 15-6070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17:47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1857 324 24575,'-22'0'0,"-1"0"0,-42-4 0,57 2 0,1 1 0,-1-1 0,0-1 0,1 0 0,-1 0 0,1 0 0,0-1 0,0 1 0,-6-6 0,-9-9 0,2 0 0,-36-42 0,40 42 0,0-1 0,-2 2 0,0 1 0,-22-16 0,16 19 0,0 1 0,-2 2 0,1 0 0,-1 1 0,-1 2 0,-50-8 0,-2 7 0,0 4 0,-147 10 0,179-3 0,0 3 0,1 1 0,-1 3 0,1 1 0,1 3 0,-58 25 0,74-25 0,10-7 0,0 2 0,1 0 0,0 1 0,0 1 0,1 1 0,-29 26 0,24-17 0,0 2 0,2 0 0,0 1 0,2 1 0,1 0 0,-26 51 0,24-27 0,5-11 0,-29 53 0,35-76 0,2-1 0,0 1 0,0 0 0,1 1 0,1-1 0,1 1 0,-3 30 0,6 117 0,2-95 0,-3 128 0,4 125 0,-2-306 0,0 0 0,1 0 0,1-1 0,0 1 0,11 26 0,-11-33 0,1 0 0,0-1 0,1 1 0,0-1 0,0 0 0,0-1 0,1 1 0,0-1 0,0 0 0,1-1 0,12 9 0,229 137 0,-207-132 0,1-1 0,1-2 0,50 12 0,77 29 0,-144-48 0,-1 0 0,2-1 0,-1-2 0,1 0 0,0-2 0,0-1 0,1-2 0,28-1 0,-10-3 0,-1-2 0,1-2 0,-1-1 0,44-16 0,-67 17 0,-1 0 0,0-2 0,0 0 0,-1-1 0,0-1 0,-1-1 0,-1-1 0,0-1 0,0 0 0,-1-1 0,-1-1 0,-1 0 0,0-1 0,-1-1 0,14-24 0,-3 3 0,82-146 0,-11 12 0,-88 154 0,-1 0 0,-1 0 0,7-40 0,-4 17 0,2-13 0,-2 0 0,3-86 0,-13-113 0,-2 99 0,3 75-1365,0 48-5461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17:49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0 881 24575,'16'-1'0,"0"-1"0,0 0 0,0-2 0,0 0 0,17-7 0,24-6 0,353-92 0,-215 55 0,262-58 0,-451 111 0,40-13 0,-1-1 0,-1-2 0,52-29 0,-14 8 0,346-125 0,16 36 0,-396 116-117,-20 5 199,-1-1 1,33-14 0,-52 18-208,0-1 0,-1 0 1,0 0-1,0 0 0,0-1 1,0 0-1,-1-1 1,0 0-1,0 0 0,0 0 1,9-14-1,-1-5-6701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29:21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24575,'0'1'0,"0"0"0,1 0 0,-1 0 0,0 0 0,1 0 0,-1 0 0,1 0 0,-1-1 0,1 1 0,-1 0 0,1 0 0,0 0 0,-1-1 0,1 1 0,0-1 0,0 1 0,0 0 0,-1-1 0,1 1 0,0-1 0,0 0 0,0 1 0,0-1 0,1 1 0,30 8 0,-24-7 0,28 7 0,0 2 0,58 27 0,-21-6 0,104 28 0,-98-34 0,15 6 0,158 46 0,-196-60 0,0 2 0,93 48 0,-145-66 0,98 51 0,70 31 0,-117-60 0,-7-2 0,75 22 0,-33-20 0,-39-12 0,0 1 0,-1 4 0,0 1 0,56 30 0,-73-31 0,2-1 0,41 12 0,23 11 0,294 112 0,-338-131 0,27 5 0,-52-17 0,-1 2 0,56 26 0,-48-14 0,-2 1 0,57 51 0,-43-34 0,-14-14-273,1-2 0,1-1 0,2-2 0,71 28 0,-83-39-6553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17:51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0 175 24575,'48'-24'0,"2"2"0,0 1 0,1 4 0,0 1 0,104-17 0,-139 30 0,0-1 0,21-8 0,-23 7 0,-1 1 0,0 0 0,1 0 0,0 2 0,16-2 0,-27 4 0,1 0 0,-1 0 0,0 1 0,0-1 0,1 1 0,-1 0 0,0 0 0,0 0 0,1 0 0,-1 0 0,0 1 0,-1-1 0,1 1 0,0 0 0,0 0 0,-1 0 0,1 0 0,-1 1 0,1-1 0,-1 0 0,0 1 0,0 0 0,0 0 0,0-1 0,-1 1 0,2 4 0,2 4 0,-1 1 0,0 0 0,-1 1 0,0-1 0,-1 1 0,0-1 0,0 16 0,-6 96 0,1-63 0,0 194-1365,3-220-5461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25:26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3422 745 24575,'-2'-11'0,"0"0"0,-1 1 0,0 0 0,0-1 0,-1 1 0,0 0 0,-1 1 0,0-1 0,-9-11 0,-3-9 0,10 17 0,-14-29 0,-3 2 0,-34-47 0,49 75 0,-1 1 0,-1 0 0,0 0 0,0 1 0,-1 0 0,0 1 0,-1 0 0,0 1 0,0 1 0,-1 0 0,-16-6 0,12 7 0,-494-181 0,299 112 0,177 65 0,0 2 0,-1 2 0,0 1 0,-40 1 0,-557 8 0,617-4 0,1 1 0,0 1 0,-1 1 0,1 0 0,0 1 0,1 1 0,-22 9 0,1 3 0,-63 41 0,-54 28 0,13-9 0,-252 179 0,329-205 0,1 4 0,-89 103 0,119-124 0,-50 69 0,23-28 0,51-63 0,0 0 0,0 1 0,1-1 0,0 1 0,1 0 0,1 1 0,0 0 0,1 0 0,1 0 0,0 0 0,-2 26 0,3 9 0,1 0 0,8 55 0,-5-89 0,0 0 0,1-1 0,1 1 0,0-1 0,1 0 0,9 16 0,47 79 0,-43-80 0,2 3 0,2-1 0,1-1 0,1-2 0,2 0 0,36 31 0,-15-21 0,2-2 0,80 45 0,-57-41 0,1-2 0,93 32 0,-104-49 0,200 80 0,-231-87 0,0-1 0,2-2 0,-1-1 0,1-2 0,63 8 0,-10-10 0,98-5 0,52-1 0,85-3 0,-245-3 0,0-4 0,138-34 0,137-76 0,-338 115 0,38-16 0,1 2 0,59-13 0,-86 26 0,-1-1 0,1 0 0,-2-2 0,1-1 0,-1-1 0,-1-1 0,0-1 0,37-28 0,-43 28 0,-1-1 0,0-1 0,-1 0 0,0-1 0,-1 0 0,-1-1 0,-1 0 0,0-1 0,-1-1 0,-1 1 0,7-23 0,10-34 0,35-73 0,-27 76 0,39-126 0,-62 158 0,-1-1 0,-2-1 0,-2 1 0,1-82 0,-8 58 0,-4-107 0,4 165 0,-1-1 0,0 1 0,0 0 0,-1 0 0,0 0 0,0 0 0,-1 0 0,0 1 0,0 0 0,0-1 0,-1 1 0,0 1 0,0-1 0,0 1 0,-1 0 0,0 0 0,-10-6 0,-7-5 0,-2 1 0,0 2 0,-33-14 0,25 15-195,-1 2 0,0 1 0,0 2 0,-1 1 0,0 1 0,-50 1 0,49 3-6631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26:10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4955 561 24575,'-155'-69'0,"-203"-63"0,-13 31 0,10 0 0,-45-12 0,328 97 0,0 4 0,-136-5 0,-164 23 0,361-6 0,-55 6 0,0 2 0,0 4 0,-107 31 0,-202 89 0,-79 71 0,368-154 0,1 5 0,-145 114 0,190-128 0,2 2 0,-67 84 0,-56 108 0,114-147 0,4 3 0,3 2 0,5 1 0,-34 114 0,-84 399 0,137-514 0,-3 36 0,5 1 0,-5 172 0,24 262 0,5-314 0,-5-48 0,10 256 0,-1-400 0,1-1 0,3 0 0,3 0 0,2-2 0,43 98 0,-9-51 0,124 185 0,-124-216 0,3-3 0,3-2 0,3-2 0,124 99 0,253 153 0,-350-262 0,2-4 0,3-4 0,125 43 0,439 98 0,-350-136 0,-220-39 0,206 18 0,-55-6 0,406 8 0,-621-32 0,0 0 0,0-1 0,0-1 0,0-1 0,-1-1 0,31-12 0,-37 11 0,0-1 0,-1 0 0,1-2 0,-2 0 0,1 0 0,-1-1 0,-1-1 0,0 0 0,18-21 0,-1-10 0,-1-1 0,-2-1 0,27-63 0,-33 65 0,47-104 0,-32 65 0,87-144 0,-53 124 0,153-248 0,-39-13 0,-143 268 0,-4-1 0,23-100 0,-27 50 0,-12 52 0,44-130 0,-47 169 0,-3 0 0,-2-1 0,8-94 0,6-32 0,59-305 0,-73 352 0,-7-244 0,-8 193 0,4-35 0,-3-216 0,-3 336 0,-4 0 0,-5 1 0,-30-114 0,38 191 0,0-4 0,-1-1 0,-1 1 0,-1 0 0,-2 0 0,-19-34 0,-1 16 0,-3 1 0,-56-56 0,-2-2 0,47 42 0,24 30 0,-31-33 0,44 55 0,1-1 0,-1 1 0,-1 1 0,1-1 0,-1 2 0,0-1 0,-1 1 0,-16-7 0,-86-27-1365,80 24-5461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6:5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2020 244 24575,'-1'-1'0,"1"0"0,-1-1 0,0 1 0,1 0 0,-1 0 0,0 0 0,1 0 0,-1 0 0,0 0 0,0 1 0,0-1 0,0 0 0,0 0 0,0 1 0,0-1 0,0 0 0,0 1 0,-2-1 0,-24-12 0,23 12 0,-18-6 0,0 1 0,-1 0 0,0 2 0,0 1 0,0 1 0,-1 1 0,-29 2 0,17 0 0,-66-8 0,44 0 0,-65 0 0,48 4 0,55 1 0,0-1 0,1-1 0,-25-8 0,28 7 0,0 0 0,-1 1 0,0 1 0,1 1 0,-22-1 0,7 5 0,1 1 0,0 2 0,-53 14 0,-86 40 0,-13 3 0,145-51 0,1 1 0,1 2 0,0 1 0,-56 35 0,46-20 0,2 1 0,-69 65 0,93-79 0,2 0 0,0 1 0,1 1 0,1 0 0,0 1 0,2 1 0,0 0 0,-10 26 0,16-30 0,0 0 0,2 0 0,0 0 0,-3 23 0,7-31 0,0 0 0,1 0 0,0 1 0,1-1 0,0 0 0,1 0 0,-1 0 0,2 0 0,-1 0 0,6 10 0,6 13 0,1-2 0,2 1 0,1-2 0,2 0 0,0-2 0,2 0 0,1-1 0,1-1 0,1-2 0,1 0 0,1-2 0,1 0 0,1-2 0,1-2 0,0 0 0,1-2 0,66 22 0,54 21 0,48 15 0,63-9 0,-229-56 0,0-1 0,0-2 0,0-1 0,1-2 0,-1-1 0,1-1 0,-1-2 0,36-7 0,318-32 0,-371 39 0,1-1 0,-1 0 0,30-11 0,25-6 0,187-40 0,-34 2 0,-180 46 0,-17 5 0,-2 0 0,1-2 0,32-16 0,-52 22 0,0 0 0,0-1 0,0 0 0,0 0 0,-1-1 0,0 1 0,1-1 0,-2 0 0,1-1 0,-1 1 0,0-1 0,0 0 0,0 0 0,-1 0 0,0-1 0,0 1 0,3-12 0,-1-10 0,-2 1 0,-1-1 0,-1 0 0,-2 1 0,-4-39 0,-1-18 0,-8-132 0,0-18 0,13 221 0,-1 0 0,0 0 0,0 0 0,-1 0 0,-1 1 0,0-1 0,-11-22 0,-4-1 0,-29-40 0,34 58 0,0 0 0,-1 0 0,-1 2 0,-1 0 0,0 0 0,-1 2 0,-38-24 0,24 20 0,-1 1 0,-1 1 0,0 2 0,-42-11 0,38 18 0,-1 0 0,1 3 0,-1 1 0,-74 4 0,81 0 0,24-1 0,0 0 0,0 0 0,0 1 0,0 0 0,1 0 0,-1 1 0,0 0 0,1 1 0,-1-1 0,1 1 0,0 1 0,0 0 0,0 0 0,1 0 0,-1 0 0,1 1 0,0 0 0,0 1 0,1-1 0,-1 1 0,1 0 0,-4 7 0,-7 13-1365,3-4-5461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6:51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2592 24575,'7'0'0,"1"-1"0,-1-1 0,0 1 0,1-1 0,-1 0 0,0 0 0,0-1 0,0 0 0,-1-1 0,1 1 0,-1-1 0,0 0 0,0-1 0,10-9 0,1-2 0,-2-1 0,1-1 0,18-29 0,87-155 0,-35 54 0,-26 49 0,90-136 0,47-82 0,-132 206 0,-4 24 0,-15 24 0,-25 28 0,0-1 0,-3-1 0,25-70 0,-24 65 0,1 1 0,2 1 0,1 1 0,30-37 0,-19 28 0,44-83 0,-77 127 0,12-25 0,2 1 0,1 0 0,34-45 0,19-15 0,39-46 0,-80 104-80,57-67-1205,-57 58-5541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6:53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24575,'180'-2'0,"195"4"0,-368-1 0,-1-1 0,1 1 0,0 0 0,0 1 0,0-1 0,-1 1 0,1 1 0,-1-1 0,0 1 0,0 0 0,12 8 0,-14-8 0,0 1 0,-1 0 0,1 0 0,0 0 0,-1 0 0,0 1 0,0-1 0,-1 1 0,1 0 0,-1 0 0,0 0 0,0 0 0,-1 0 0,1 0 0,0 11 0,1 10 0,-1 0 0,-2 0 0,-1 0 0,-1 0 0,-1-1 0,-1 1 0,-1 0 0,-1-1 0,-15 36 0,0 15 0,16-56 0,0 0 0,-2 0 0,0 0 0,-18 32 0,10-27-1365,0-3-5461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6:59.8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2016 0 24575,'-1093'0'0,"1038"3"0,1 2 0,-1 3 0,2 2 0,-1 2 0,-94 35 0,118-37 0,0 2 0,0 0 0,1 2 0,-37 24 0,44-23 0,2 0 0,-1 1 0,2 1 0,0 1 0,1 1 0,1 1 0,1 0 0,-14 23 0,5-1 0,1 0 0,-23 60 0,39-78 0,0 1 0,1 0 0,1 0 0,2 0 0,0 1 0,1 29 0,7 194 0,-5-243 0,1 0 0,0 1 0,1-1 0,0 0 0,0 0 0,0 0 0,0 0 0,1 0 0,0 0 0,1 0 0,-1 0 0,1-1 0,0 1 0,0-1 0,1 0 0,0 0 0,0 0 0,0 0 0,0-1 0,1 1 0,0-1 0,-1 0 0,2-1 0,-1 1 0,11 4 0,28 15 0,70 48 0,-89-52 0,1-1 0,0-2 0,2 0 0,-1-2 0,2 0 0,0-3 0,0 0 0,1-2 0,1 0 0,58 6 0,-34-9 0,253 37 0,-253-33 0,0-2 0,59 1 0,113-9 0,-124-1 0,135-18 0,-169 11 0,-55 6 0,-1 0 0,0-1 0,0 0 0,0-1 0,0 0 0,-1-1 0,0-1 0,0 0 0,18-12 0,-5-1 0,0-2 0,40-43 0,75-72 0,-128 126 0,0-1 0,-1 0 0,-1 0 0,0-1 0,0 0 0,-2-1 0,1 0 0,-1 0 0,-1-1 0,-1 0 0,0-1 0,8-29 0,22-87 0,-6 30 0,-24 64 0,-1 0 0,-2 0 0,-1 0 0,-2-1 0,-5-37 0,5 69 0,0 0 0,-1 0 0,0 0 0,-1 0 0,1 1 0,-1-1 0,0 0 0,0 1 0,-1 0 0,0-1 0,0 1 0,0 0 0,0 0 0,-5-4 0,-2-1 0,-1 1 0,0 0 0,-1 0 0,-17-8 0,11 5 0,-21-10 0,0 2 0,-76-27 0,-28-13 0,49 18-1365,69 31-5461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7:01.2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1778 24575,'39'1'0,"87"-5"0,-111 2 0,-1 0 0,1-1 0,0-1 0,-1-1 0,0 1 0,20-11 0,12-13 0,-2-2 0,0-2 0,59-57 0,-77 66 0,42-39 0,82-55 0,-3 9 0,45-30 0,-134 99 0,-2-1 0,-1-3 0,88-92 0,-99 89 0,137-161 0,-102 110 67,148-140-1,4-4-1564,-207 213-5328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7:03.0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24575,'639'0'0,"-630"0"0,-1 0 0,1 0 0,-1 0 0,1 1 0,10 2 0,-17-2 0,0 0 0,0-1 0,0 1 0,1 0 0,-1 0 0,0 0 0,-1 0 0,1 0 0,0 1 0,0-1 0,0 1 0,-1-1 0,1 1 0,-1 0 0,1-1 0,-1 1 0,0 0 0,0 0 0,1 0 0,-1 0 0,1 3 0,1 13 0,1 0 0,-2 0 0,0 1 0,-2-1 0,0 1 0,-3 27 0,0-3 0,2 105 0,-3 47 0,2-178 0,-1 0 0,-1-1 0,-10 32 0,-6 25 0,6-3-1365,7-43-5461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7:13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928 58 24575,'-1'2'0,"0"-1"0,0 1 0,1-1 0,-1 1 0,0-1 0,-1 0 0,1 1 0,0-1 0,0 0 0,-1 1 0,1-1 0,0 0 0,-3 1 0,-5 5 0,-120 103 0,-56 39 0,27-7 0,138-122 0,1 0 0,1 2 0,1 0 0,-17 29 0,-37 46 0,50-73 0,2 1 0,1 0 0,1 1 0,1 2 0,2-1 0,0 2 0,-10 33 0,-63 265 0,80-298 0,2 1 0,1 0 0,2 0 0,1 1 0,3 38 0,-1-56 0,1 1 0,1 0 0,0-1 0,1 0 0,1 0 0,0 0 0,0 0 0,1-1 0,1 0 0,0 0 0,1 0 0,0-1 0,18 19 0,-3-9 0,1-2 0,0 0 0,1-1 0,1-1 0,1-2 0,0-1 0,39 15 0,-11-9 0,1-3 0,112 19 0,-104-29 0,1-3 0,91-6 0,-46 0 0,-29 3 0,-40 1 0,1-2 0,0-2 0,-1-1 0,47-10 0,113-27 0,-139 29 0,-31 5 0,-1-1 0,0-2 0,0-1 0,-1-2 0,0 0 0,-1-2 0,-1-1 0,48-35 0,-66 41 0,0-1 0,0 0 0,-1-1 0,0 0 0,-1 0 0,10-20 0,-3 6 0,5-11 0,26-75 0,-13 28 0,-16 45 0,-3-2 0,-1 1 0,-2-2 0,8-74 0,-7-167 0,-13-171 0,2 439 0,-2 0 0,0 0 0,0 1 0,-2-1 0,1 1 0,-2 0 0,0 0 0,0 0 0,-1 1 0,-1 0 0,-13-20 0,10 19 0,0 0 0,0 1 0,-1 0 0,-1 1 0,0 0 0,0 1 0,-1 0 0,-1 1 0,-22-12 0,10 11 0,-1 0 0,0 2 0,-50-7 0,14 2 0,19 4 0,-1 2 0,-66-1 0,-92 10 0,66 0 0,101-2-1365,1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29:23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1 583 24575,'38'-1'0,"-22"0"0,0 0 0,-1 1 0,1 1 0,-1 1 0,0 0 0,1 1 0,21 7 0,-26-6 0,107 39 0,-106-39 0,0-1 0,0-1 0,0 0 0,0-1 0,1 0 0,-1 0 0,22-3 0,-31 1 0,-1 1 0,1-1 0,-1 0 0,1 0 0,-1 0 0,0 0 0,0-1 0,1 1 0,-1-1 0,0 1 0,0-1 0,0 0 0,-1 1 0,1-1 0,0 0 0,-1 0 0,1 0 0,-1-1 0,0 1 0,1 0 0,-1 0 0,0-1 0,-1 1 0,1-1 0,0 1 0,0-4 0,1-7 0,0 0 0,-1 0 0,-1-25 0,0 28 0,0-80 0,-4-1 0,-29-159 0,14 186-1365,8 40-5461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7:16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24575,'1'27'0,"1"-1"0,1 1 0,1-1 0,2 0 0,11 34 0,57 119 0,-5-13 0,98 455 0,-125-441 0,6-26 0,-31-108 0,-2 1 0,16 88 0,26 201 0,-37-229 0,16 160 0,-13-75 0,24 139 0,-36-284 0,2 0 0,1 0 0,37 76 0,-7-18 0,21 58 0,44 119 0,-91-225 0,-2 1 0,-3 1 0,5 61 0,-7-5 0,39 265 0,-20-209 0,-22-111 0,2-1 0,4 0 0,31 90 0,-32-114 0,-3 1 0,0 0 0,-3 0 0,-1 1 0,2 71 0,0 1 0,28 137 0,-13-81 0,-18-116 0,2 0 0,2 0 0,28 88 0,10-10 0,38 94 0,-64-174 0,3 0 0,43 65 0,-23-44 0,-26-39 0,0-1 0,33 36 0,-45-57 0,0 0 0,1 0 0,0 0 0,1-1 0,0 0 0,-1-1 0,2 0 0,-1 0 0,1-1 0,-1 0 0,1 0 0,0-1 0,1 0 0,18 3 0,15 2 0,122 28 0,-82-17-1365,-49-14-5461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37:21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1219 35 24575,'-13'-6'0,"1"0"0,-1 2 0,1-1 0,-1 2 0,0-1 0,-1 2 0,1 0 0,0 1 0,-1 0 0,-17 1 0,12 0 0,0 1 0,0 1 0,1 1 0,-31 7 0,40-7 0,1 0 0,0 1 0,1 0 0,-1 0 0,1 1 0,-1-1 0,1 2 0,1-1 0,-1 1 0,1 0 0,0 0 0,-8 11 0,-1 5 0,0 0 0,2 1 0,-20 47 0,-16 74 0,28-79 0,12-38 0,-1 1 0,1 1 0,2 0 0,0 0 0,-4 53 0,11 180 0,2-109 0,2-88 0,2 1 0,16 66 0,-6-37 0,-3-34 0,4-1 0,1-1 0,34 70 0,-36-88 0,25 52 0,17 46 0,-17-42 0,-18-46 0,-22-48 0,0-1 0,1 1 0,-1-1 0,-1 1 0,1 0 0,0-1 0,-1 1 0,1 0 0,-1 0 0,0 0 0,0-1 0,0 1 0,0 0 0,-1 0 0,1 0 0,-2 5 0,1-6 0,-1-1 0,1 1 0,0 0 0,-1-1 0,1 1 0,-1-1 0,0 1 0,1-1 0,-1 0 0,0 0 0,0 1 0,0-1 0,0-1 0,0 1 0,0 0 0,0 0 0,0-1 0,0 1 0,-1-1 0,1 0 0,-3 0 0,-6 2 0,-1-1 0,1-1 0,0 0 0,-1-1 0,1 0 0,0-1 0,-1 0 0,1 0 0,0-1 0,0-1 0,1 0 0,-1-1 0,-15-8 0,-162-107 0,111 69 0,55 37 0,-60-43 0,79 54 0,-1 0 0,1 1 0,-1-1 0,0 1 0,0-1 0,0 1 0,0 0 0,-8-2 0,11 4 0,0 0 0,0 0 0,1 0 0,-1 0 0,0 0 0,0 0 0,0 0 0,1 0 0,-1 0 0,0 0 0,0 1 0,0-1 0,1 0 0,-1 1 0,0-1 0,1 0 0,-1 1 0,0-1 0,1 1 0,-2 0 0,1 1 0,-1 0 0,1-1 0,0 1 0,0 0 0,0 0 0,1 0 0,-1 0 0,0 0 0,1 0 0,-1 0 0,0 3 0,0 7 0,0 0 0,1 0 0,0 0 0,1 0 0,0-1 0,5 19 0,23 71 0,-13-53 0,-5-14 0,1-1 0,2 1 0,2-2 0,1 0 0,40 56 0,-52-82 0,-1 0 0,-1 1 0,1-1 0,-1 1 0,0-1 0,0 1 0,-1 0 0,0 0 0,0 0 0,-1 0 0,0 1 0,0-1 0,-1 0 0,0 0 0,0 1 0,0-1 0,-1 0 0,0 1 0,-4 11 0,-4 6 0,-1-1 0,-1 0 0,-1-1 0,-18 28 0,14-26 0,2 0 0,-17 40 0,-7 38 0,-60 117 0,-34 49 0,120-245 0,1 0 0,1 1 0,2 0 0,0 0 0,2 1 0,0-1 0,2 2 0,-1 28 0,-1-8 0,-12 49 0,9-53 0,-6 72 0,16 311 0,0-407 0,1-1 0,1 0 0,1 0 0,0 0 0,1 0 0,2-1 0,-1 1 0,16 26 0,17 42 0,-27-57 0,21 40 0,5-7 0,48 89 0,-84-146 0,12 24 0,18 27 0,-27-48 0,0-1 0,1 1 0,-1-1 0,2 0 0,-1-1 0,1 1 0,0-1 0,11 7 0,19 9 0,-2 3 0,51 44 0,-73-58 0,0-2 0,0 1 0,1-2 0,0 1 0,0-2 0,1 0 0,0-1 0,0 0 0,1-2 0,23 5 0,-17-5 0,1-1 0,0-2 0,0 0 0,1-1 0,-1-2 0,41-7 0,-58 8 0,0 0 0,-1 0 0,1-1 0,-1 0 0,1 0 0,-1-1 0,0 1 0,0-1 0,0 0 0,0-1 0,0 1 0,-1-1 0,5-4 0,-4 2 0,-1 0 0,-1 1 0,1-1 0,-1 0 0,0-1 0,0 1 0,-1-1 0,0 1 0,0-1 0,-1 0 0,1-6 0,4-35-341,-3 0 0,-1 1-1,-7-66 1,-2 28-6485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6:10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1908 347 24575,'-1'-6'0,"1"-1"0,-1 1 0,-1 0 0,1 0 0,-1 0 0,-1 0 0,1 0 0,-1 0 0,0 0 0,0 1 0,0-1 0,-1 1 0,0 0 0,-6-7 0,-8-7 0,-1 1 0,-25-17 0,31 24 0,-20-12 0,-1 1 0,-1 2 0,-1 1 0,-38-14 0,50 25 0,0 2 0,-1 0 0,1 1 0,-1 2 0,0 0 0,-31 2 0,-21-3 0,-570-12 0,464 17 0,166-1 0,-1 1 0,0 0 0,1 2 0,0 0 0,-1 0 0,1 2 0,1 0 0,-1 1 0,1 1 0,0 0 0,0 1 0,1 1 0,0 0 0,0 2 0,1-1 0,-19 20 0,18-15 0,0 1 0,1 1 0,1 0 0,0 1 0,2 1 0,0 0 0,1 0 0,0 1 0,2 0 0,1 0 0,0 1 0,1 0 0,2 0 0,0 1 0,-1 28 0,3 214 0,5-136 0,-3-110 0,0 0 0,2 1 0,0-1 0,1 0 0,1 0 0,12 34 0,-11-42 0,0 0 0,0 0 0,1 0 0,1-1 0,-1 0 0,2 0 0,-1 0 0,1-1 0,0-1 0,1 1 0,0-1 0,14 9 0,8 0 0,0-2 0,1-1 0,0-1 0,46 10 0,-24-6 0,222 56 0,-237-62 0,1-2 0,0-2 0,44 2 0,120-6 0,-144-3 0,-38 1 0,1-2 0,-1 0 0,0-1 0,0-1 0,0-1 0,24-9 0,-30 7 0,1-1 0,-1 0 0,-1-1 0,1 0 0,-1-2 0,-1 0 0,0 0 0,14-16 0,27-29 0,91-71 0,-136 119 0,-1 0 0,-1-1 0,1 0 0,-1-1 0,-1 1 0,0-2 0,0 1 0,-1-1 0,-1 0 0,1 0 0,-2 0 0,0-1 0,0 0 0,-1 0 0,3-20 0,-1-15 0,-1 0 0,-6-84 0,0 58 0,2-10-1365,-1 49-5461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6:11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1501 0 24575,'-44'68'0,"-48"64"0,34-68 0,-2-2 0,-79 61 0,47-42 0,33-29 0,-279 270 0,286-266 0,-96 110 0,118-129 0,2 1 0,-37 68 0,51-75 0,2 0 0,-12 42 0,-1 6 0,-1-11 0,-4-1 0,-58 97 0,76-143-90,-33 47-1185,25-45-5551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6:13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0 191 24575,'6'0'0,"0"1"0,-1 0 0,1 0 0,-1 0 0,7 3 0,16 4 0,25-1 0,0-3 0,1-1 0,85-8 0,-81-4 0,1-4 0,-2-1 0,94-39 0,76-19 0,-48 23 0,-177 47 0,1 1 0,0 1 0,0-1 0,0 0 0,0 1 0,0-1 0,0 1 0,0 0 0,0 0 0,0 0 0,0 1 0,0-1 0,0 1 0,0-1 0,0 1 0,-1 0 0,4 2 0,-4-2 0,0 1 0,0 0 0,0 0 0,-1 0 0,1 1 0,-1-1 0,1 0 0,-1 0 0,0 1 0,0-1 0,0 1 0,0-1 0,0 1 0,0 0 0,-1-1 0,0 1 0,1 0 0,-1-1 0,0 5 0,-4 264 0,-3-113 0,7-148 0,0 59 0,-16 113 0,15-179-105,1 1 0,-1 0 0,0 0 0,0-1 0,0 1 0,-1-1 0,1 1 0,-1-1 0,0 1 0,0-1 0,0 0 0,-4 5 0,-14 9-6721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6:1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1141 85 24575,'-30'-2'0,"0"-1"0,1-2 0,-1 0 0,-53-19 0,-14-3 0,42 19 0,-1 1 0,-1 4 0,-100 5 0,57 0 0,82-2 0,0 1 0,0 0 0,1 1 0,-1 1 0,1 1 0,-23 8 0,33-10 0,0 1 0,1 1 0,0-1 0,-1 1 0,1 0 0,1 0 0,-1 1 0,0 0 0,1 0 0,0 0 0,0 1 0,1-1 0,0 1 0,0 0 0,0 0 0,0 1 0,1-1 0,-3 9 0,-57 154 0,48-125 0,-20 89 0,11-29 0,13-57 0,2 0 0,2 1 0,3 0 0,1 0 0,6 70 0,-2-104 0,0 0 0,2 1 0,0-1 0,0 0 0,1-1 0,1 1 0,0-1 0,1 0 0,0 0 0,1 0 0,1-1 0,0 0 0,1-1 0,0 0 0,0 0 0,1-1 0,1 0 0,15 11 0,-8-8 0,1-1 0,0 0 0,1-2 0,0 0 0,1-2 0,0 0 0,0-1 0,1-2 0,0 0 0,0-1 0,27 1 0,-12-2 0,0-3 0,0-1 0,65-10 0,-86 8 0,1 0 0,-1-2 0,0 0 0,0 0 0,-1-2 0,0 0 0,0-1 0,0 0 0,-1-1 0,20-17 0,1-5 0,43-52 0,-65 66 0,0 0 0,-1 0 0,-2-1 0,1-1 0,10-29 0,1-6 0,-10 27 0,-1-1 0,-1 0 0,-2-1 0,0 0 0,4-41 0,-10-229 0,-4 160 0,2 127 0,-1 1 0,1 0 0,-2-1 0,0 1 0,0 0 0,-8-21 0,8 27 0,0 0 0,-1 0 0,0 0 0,0 0 0,-1 0 0,1 1 0,-1 0 0,0-1 0,0 1 0,0 1 0,-1-1 0,1 1 0,-1-1 0,0 1 0,-9-3 0,-11-6-1365,3 2-5461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6:20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24575,'2'27'0,"1"1"0,1-1 0,11 39 0,-6-31 0,4 44 0,-4-13 0,2-1 0,21 69 0,51 121 0,-28-94 0,29 105 0,-20-72 0,-51-151 0,8 46 0,-15-57 0,2 1 0,1-1 0,17 40 0,29 73 98,-41-100-830,37 77 1,-33-90-6095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2:46:22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26 872 24575,'-3'-5'0,"0"0"0,0 0 0,1 0 0,0 0 0,0-1 0,1 1 0,-1-1 0,1 1 0,0-1 0,1 1 0,-1-1 0,1-6 0,-1-2 0,-1-22 0,1-1 0,1 0 0,10-63 0,33-106 0,5-64 0,-47 263 0,0 0 0,0 0 0,1 0 0,0 1 0,0-1 0,1 1 0,0-1 0,0 1 0,5-8 0,-6 12 0,-1 0 0,1 0 0,-1 1 0,1-1 0,0 1 0,0-1 0,0 1 0,0 0 0,0 0 0,0 0 0,0 0 0,0 0 0,0 0 0,1 0 0,-1 1 0,0-1 0,0 1 0,1 0 0,-1-1 0,0 1 0,1 0 0,-1 0 0,0 1 0,1-1 0,-1 0 0,0 1 0,0 0 0,1-1 0,-1 1 0,0 0 0,2 1 0,9 5 0,-1-1 0,0 2 0,-1 0 0,0 0 0,0 1 0,-1 0 0,0 1 0,0 0 0,14 21 0,7 13 0,27 54 0,-54-92 0,-2-1 0,11 17 0,26 36 0,-35-53 0,0 1 0,1-1 0,0-1 0,0 1 0,0-1 0,0 0 0,0 0 0,1 0 0,0-1 0,0 0 0,11 4 0,2-5-1365,-5-6-5461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3:01:16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2782 506 24575,'-1'-2'0,"0"1"0,0-1 0,0 1 0,0 0 0,0-1 0,0 1 0,0 0 0,0 0 0,0 0 0,-1 0 0,1 0 0,0 0 0,-1 0 0,1 0 0,-1 0 0,1 1 0,-1-1 0,1 0 0,-1 1 0,0 0 0,-2-1 0,-7-3 0,-72-36 0,-102-32 0,-67-32 0,221 89 0,-1 0 0,1 2 0,-2 2 0,-41-9 0,-93-29 0,117 32 0,-2 2 0,-80-12 0,87 19 0,-74-22 0,79 18 0,-1 2 0,-67-9 0,-218 16 0,161 6 0,132-3 0,0 1 0,-53 9 0,73-7 0,1 0 0,0 1 0,0 0 0,0 1 0,0 0 0,1 1 0,0 0 0,0 1 0,-17 14 0,-27 30 0,36-32 0,-1 0 0,-25 16 0,22-17 0,0 0 0,1 2 0,1 1 0,1 0 0,1 2 0,1 0 0,1 1 0,1 1 0,1 0 0,1 1 0,1 1 0,2 0 0,0 1 0,-9 41 0,-16 45 0,26-86 0,0 0 0,2 0 0,1 1 0,-4 44 0,9-46 0,1 0 0,4 49 0,-1-66 0,0 0 0,0-1 0,1 1 0,0-1 0,0 0 0,1 0 0,0 0 0,1 0 0,0-1 0,1 0 0,7 10 0,11 5 0,0 0 0,1-2 0,2-1 0,0-2 0,1 0 0,32 15 0,15 10 0,-47-26 0,1-2 0,0-1 0,1-2 0,52 16 0,19 4 0,-70-20 0,1-2 0,0-1 0,0-2 0,53 6 0,-14-11 0,-33-2 0,0 2 0,71 13 0,-48-2 0,2-4 0,97 4 0,129-18 0,-210-2 0,132-30 0,-151 21 0,-1-3 0,63-29 0,-59 22 0,82-22 0,-111 40 0,-2-2 0,1-1 0,-1-1 0,47-26 0,-66 30 0,0-1 0,0 0 0,-1-1 0,0 0 0,-1 0 0,0-2 0,-1 1 0,0-1 0,0-1 0,-2 0 0,1 0 0,7-19 0,-5 7 0,-1-1 0,-1-1 0,-1 0 0,-2 0 0,-1-1 0,2-36 0,-5 44 0,-2 0 0,-1 0 0,0 0 0,-2 1 0,0-1 0,-1 0 0,-1 1 0,-1 0 0,-12-29 0,-71-161 0,75 177-455,-2 0 0,-19-29 0,16 33-6371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32:17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1803 106 24575,'-3'2'0,"0"0"0,0 0 0,0 0 0,0 0 0,0-1 0,0 1 0,0-1 0,0 0 0,-1 0 0,1 0 0,-1 0 0,1 0 0,-1-1 0,1 0 0,-1 1 0,1-1 0,-6-1 0,-6-1 0,0-1 0,-26-8 0,10 3 0,-63-9 0,52 11 0,-52-16 0,27 6 0,0 2 0,-129-8 0,-155 18 0,335 6 0,0 0 0,0 1 0,0 1 0,1 0 0,-1 1 0,1 1 0,0 0 0,1 1 0,-24 15 0,-6 9 0,-63 56 0,100-81 0,-132 134 0,88-85 0,31-34 0,0 0 0,1 2 0,2 0 0,0 1 0,2 1 0,1 1 0,0 0 0,2 1 0,1 0 0,2 0 0,0 1 0,2 1 0,1-1 0,-3 38 0,7-42 0,2 1 0,1-1 0,1 0 0,1 0 0,1 0 0,15 46 0,-9-36 0,2-1 0,1-1 0,1 0 0,2-1 0,2 0 0,0-2 0,42 51 0,-23-38 0,61 56 0,-75-78 0,1-2 0,1 0 0,1-2 0,38 19 0,-3-5 0,86 36 0,-125-58 0,1-1 0,0-1 0,-1-1 0,46 4 0,-39-6 0,-1-2 0,1-2 0,0 0 0,-1-2 0,1-1 0,-1-1 0,0-2 0,0 0 0,43-19 0,-44 13 0,1 2 0,0 1 0,1 2 0,56-10 0,68-10 0,-40 5 0,126-23 0,-125 28 0,-1-5 0,139-48 0,-240 66 0,11-3 0,-1 0 0,-1-2 0,25-15 0,-41 22 0,0-1 0,0 1 0,0-1 0,0 0 0,0-1 0,-1 1 0,0-1 0,0 0 0,0 0 0,-1-1 0,1 1 0,-1-1 0,-1 1 0,1-1 0,-1 0 0,0 0 0,1-6 0,1-17 0,-3 0 0,0 0 0,-1 0 0,-6-33 0,1-4 0,2-89 0,0-21 0,1 163 0,0 0 0,0 1 0,-1 0 0,-1-1 0,0 1 0,-1 1 0,0-1 0,-1 0 0,0 1 0,-1 0 0,-8-10 0,-1 1 0,-1 1 0,0 0 0,-2 1 0,-28-21 0,-3 2 0,-78-67 0,105 81 0,-73-62 0,85 76 0,0 1 0,-1 1 0,0 0 0,0 1 0,-1 0 0,1 0 0,-17-3 0,-76-27 87,51 16-1539,20 9-5374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32:20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4770 453 24575,'-76'1'0,"0"-4"0,1-3 0,-132-28 0,-8-14 0,-103-28 0,184 43 0,-178-19 0,64 13 0,-796-112 0,889 140 0,-178 10 0,140 4 0,185-3 0,-1 0 0,1 1 0,0 0 0,0 0 0,0 1 0,0 0 0,0 1 0,1 0 0,-11 5 0,4 0 0,1 0 0,1 1 0,-23 21 0,17-16 0,-1 0 0,-1-1 0,0-1 0,-22 9 0,-26 17 0,-67 32 0,91-50 0,-79 51 0,-202 185 0,276-216 0,25-17 0,0 1 0,2 2 0,1 0 0,-21 34 0,-26 32 0,31-45 0,-50 79 0,82-115 0,0 0 0,0 0 0,2 0 0,-1 0 0,1 1 0,1 0 0,0-1 0,0 17 0,4 101 0,1-68 0,-3-31 0,1 29 0,11 74 0,-9-113 0,1-1 0,1 0 0,1 0 0,0 0 0,2-1 0,0 0 0,19 30 0,-6-15 0,112 154 0,-113-165 0,2-2 0,1 0 0,0-1 0,1-1 0,1-1 0,36 17 0,-36-21 0,1-2 0,0 0 0,1-2 0,0-1 0,0-1 0,1-2 0,34 3 0,25-3 0,88-6 0,-106-2 0,0 3 0,115 15 0,84 51 0,-58-12 0,-160-43 0,1-3 0,66 2 0,257-12 0,-133-1 0,-114 5 0,137-5 0,-255 1 0,0 0 0,0 0 0,0-2 0,-1 1 0,1-1 0,-1 0 0,0-1 0,0 1 0,-1-2 0,1 1 0,-1-1 0,10-10 0,23-16 0,5 6 0,1 1 0,0 3 0,100-32 0,30-14 0,-12-22 0,-109 58 0,96-69 0,-29 18 0,29-26 0,-75 53 0,3 0 0,-8 6 0,74-66 0,-10 0 0,26-25 0,-154 134 0,0-1 0,-1 0 0,0 0 0,0-1 0,0 0 0,-1 0 0,-1 0 0,1 0 0,-2-1 0,1 0 0,-1 0 0,-1 0 0,0 0 0,0 0 0,-1 0 0,0-1 0,-1 1 0,0 0 0,-2-15 0,-1 8 0,0 1 0,-1-1 0,0 0 0,-2 1 0,0 0 0,-1 0 0,0 1 0,-1-1 0,-1 2 0,-20-26 0,9 14 0,11 13 0,0 1 0,-1 0 0,0 1 0,-1 0 0,0 1 0,-1 0 0,0 1 0,-21-13 0,-43-13-1365,41 19-5461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32:22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24575,'-1'2'0,"2"1"0,-1 0 0,0-1 0,1 1 0,-1-1 0,1 1 0,0-1 0,0 1 0,0-1 0,0 1 0,0-1 0,0 0 0,1 1 0,-1-1 0,1 0 0,-1 0 0,5 3 0,-2-2 0,0 0 0,0 0 0,0 0 0,1-1 0,-1 1 0,1-1 0,0 0 0,8 2 0,8 0 0,1-1 0,-1-1 0,33 0 0,-40-2 0,288 19 0,238 43 0,-196-15 0,119-19 0,-1-27 0,-327-2 0,1921 1-1365,-1997 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0:32:2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24575,'0'14'0,"1"0"0,0 1 0,1-1 0,0 0 0,8 25 0,-7-32 0,0 1 0,0-1 0,1 0 0,0 0 0,0-1 0,1 1 0,0-1 0,0 0 0,0 0 0,1 0 0,0-1 0,8 6 0,122 89 0,162 110 0,-287-203 0,0 1 0,0 0 0,-1 1 0,16 16 0,-23-22 0,-1 1 0,1-1 0,-1 0 0,0 1 0,0-1 0,0 1 0,0 0 0,0 0 0,-1 0 0,0 0 0,0 0 0,0 0 0,0 0 0,-1 0 0,1 0 0,-1 0 0,0 0 0,0 0 0,-2 7 0,-2 2 0,0 0 0,-1 0 0,-1 0 0,0-1 0,-12 19 0,-3 6 0,3-2-273,-2 0 0,-1-2 0,-2 0 0,-46 52 0,27-45-6553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614C-22F7-483F-9BC3-E2CE81E299B6}" type="datetimeFigureOut">
              <a:rPr lang="hu-HU" smtClean="0"/>
              <a:t>2023. 07. 12.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23F25-CB94-4E4B-BE56-229EB5F6A4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55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1EBFA1-CF56-187F-C580-00D5AE666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09A2EA3-91FB-7062-7223-5CE263DED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26BF17-DE5D-9D34-E65D-7170AF99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C386-1C41-473F-BC1F-B0AD10906D4A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68FD00-2346-5E59-EC38-65275BF7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CE4B87-64D1-A0E7-B3A1-75A8BC73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916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27CFD3-20AF-3B4F-95AA-33E4D4E3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E17803C-6BCB-F5D8-4A7C-F423A8C37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5A50BE-9CBA-DE53-A866-68786DAD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094-68D6-40E1-BD81-8A6CD708409C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7DC78B-7A38-1D18-C847-F08F3366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0ED52D-734C-1011-4A19-26287DFC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21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22A7FBA-EF63-3F1F-FD4A-687BA4BA0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9BE3712-EB44-A376-5D86-C4E32F8A4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A94161A-3EF8-7548-B380-168CD400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3DC2-ED56-4A44-BD7B-C7F4EFF534EB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4E2752-231F-6584-8A5B-27B24944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5F3755-8D1A-1FC0-E68E-DC2EDC57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04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103ECC-8A83-5B98-C66F-ABA874E4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D8F038-315A-9822-1BA7-4292DCAFC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84100E-0510-F13C-10E9-38A51095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DAA1-07B1-4A22-BD4A-C8405EC409BE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EF2798-5723-0B21-78ED-130262B1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C3BDA2-A4ED-6DF9-30AF-CA374988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746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FB7CCB-3BF4-1864-AAE0-3E671F67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2647E3-672F-FE68-18A9-1C434F11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DFB9FE-878F-6FD2-13A7-5DBC43F5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0B23-CA10-4018-AAA5-191A5F1E3DE3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76CFD9-F982-678B-56AC-94475E48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A2A54B-7D5B-9A10-5896-1F93499F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12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CC8792-976E-7A0F-A0A9-7E2E9603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1FDD4B-21A0-615C-5141-C576709D6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8F3A6CB-6185-18FD-F8F7-7B1D23FC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1E7A9ED-848B-4FAE-D557-ADF1C73B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4B80-3355-4442-B5CD-E5A205AE868D}" type="datetime1">
              <a:rPr lang="hu-HU" smtClean="0"/>
              <a:t>2023. 07. 12.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3114EE-C57F-8A7F-7233-70679407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B8FB77E-CF25-745A-6B8C-42AAF0DD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69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A6AED9-AC88-D283-0595-7772F21F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5BEF2B-8550-BAC5-8AAB-C18439B08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D336C8-3AB4-87B5-EE3D-010B15B6C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598E58F-2289-2A62-8003-BA588CB6D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7651FB3-0B26-DF27-D7FF-1E0A98A3A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6A86BC3-C98B-76A0-45D8-CAB51A92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BFBF-32C3-46A6-A29B-8734F837D695}" type="datetime1">
              <a:rPr lang="hu-HU" smtClean="0"/>
              <a:t>2023. 07. 12.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18633D6-03C7-293C-41A7-94C8A02E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E6C5AC1-4567-4B63-CB6C-747A1B89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31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49B1AA-C9D2-043C-8C64-010418D5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DBD500B-B032-D5B2-2235-C584F2AE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722-F5C0-4E34-A6C4-82774CA30A08}" type="datetime1">
              <a:rPr lang="hu-HU" smtClean="0"/>
              <a:t>2023. 07. 12.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A30CBA4-CBF3-A216-7FF8-B12BB18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13DE425-1B9B-4040-8367-076387AF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46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0B1BB96-3B91-CB5B-B60B-2EED9741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9B9D-E8DC-4BBC-8F53-4E9B0B8CC77E}" type="datetime1">
              <a:rPr lang="hu-HU" smtClean="0"/>
              <a:t>2023. 07. 12.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146C70A-5741-2DAD-889E-CB4499C9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137C21F-B9DB-4872-60D0-FD8680FD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8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5AD9F-A7C7-B0C3-21EA-E1F143CC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E7E23A-4A0F-A021-7FEC-6D537D5E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953A147-9E11-E6B9-F921-57781A40C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3C2E422-A73C-199B-D6EC-046370D1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1A0B-22BA-4ECF-BB6B-9D0535A6ED44}" type="datetime1">
              <a:rPr lang="hu-HU" smtClean="0"/>
              <a:t>2023. 07. 12.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9DBF9E-1326-1025-C6E7-BA594DB2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8E3C68D-1DE5-6D69-F6F4-85C62815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99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5590AC-D20F-3E54-AC47-D65CA425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1D7FCC8-24EF-A2F8-D437-9FFD3B276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B9636A6-51BF-B0E7-6D75-05EB3838C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61BA097-4F63-AE19-A5EC-D8EA51BF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2F00-8BAF-4BFB-9803-8F078CB926A2}" type="datetime1">
              <a:rPr lang="hu-HU" smtClean="0"/>
              <a:t>2023. 07. 12.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BCB7CB2-6D89-0FCD-47B6-71065C3B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49A4FF6-EF9F-F966-F89C-41E4FD1B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56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868B43D-B17C-AA90-58B9-96209C67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9BDAF28-D845-6F24-83A3-E50755DDE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023183-24A4-5FA8-CEB0-34D99F9A2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7749-367B-413E-B0E4-761D9CFBD3ED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6B8602B-1EB9-ACDC-F0D4-7205063F6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14D6702-E7CD-ADFC-09DA-EE13D7836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CEC6-6C3B-4665-BF62-192AA48407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37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customXml" Target="../ink/ink2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41.png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" Type="http://schemas.openxmlformats.org/officeDocument/2006/relationships/image" Target="../media/image30.png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customXml" Target="../ink/ink27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image" Target="../media/image29.png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4.xml"/><Relationship Id="rId11" Type="http://schemas.openxmlformats.org/officeDocument/2006/relationships/image" Target="../media/image40.png"/><Relationship Id="rId24" Type="http://schemas.openxmlformats.org/officeDocument/2006/relationships/customXml" Target="../ink/ink33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10" Type="http://schemas.openxmlformats.org/officeDocument/2006/relationships/customXml" Target="../ink/ink26.xml"/><Relationship Id="rId19" Type="http://schemas.openxmlformats.org/officeDocument/2006/relationships/image" Target="../media/image44.png"/><Relationship Id="rId4" Type="http://schemas.openxmlformats.org/officeDocument/2006/relationships/customXml" Target="../ink/ink23.xml"/><Relationship Id="rId9" Type="http://schemas.openxmlformats.org/officeDocument/2006/relationships/image" Target="../media/image39.png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49.png"/><Relationship Id="rId5" Type="http://schemas.openxmlformats.org/officeDocument/2006/relationships/customXml" Target="../ink/ink36.xml"/><Relationship Id="rId10" Type="http://schemas.openxmlformats.org/officeDocument/2006/relationships/image" Target="../media/image36.png"/><Relationship Id="rId4" Type="http://schemas.openxmlformats.org/officeDocument/2006/relationships/image" Target="../media/image5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customXml" Target="../ink/ink39.xml"/><Relationship Id="rId4" Type="http://schemas.openxmlformats.org/officeDocument/2006/relationships/image" Target="../media/image60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customXml" Target="../ink/ink4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" Type="http://schemas.openxmlformats.org/officeDocument/2006/relationships/image" Target="../media/image65.png"/><Relationship Id="rId21" Type="http://schemas.openxmlformats.org/officeDocument/2006/relationships/image" Target="../media/image79.png"/><Relationship Id="rId7" Type="http://schemas.openxmlformats.org/officeDocument/2006/relationships/image" Target="../media/image72.png"/><Relationship Id="rId12" Type="http://schemas.openxmlformats.org/officeDocument/2006/relationships/customXml" Target="../ink/ink47.xml"/><Relationship Id="rId17" Type="http://schemas.openxmlformats.org/officeDocument/2006/relationships/image" Target="../media/image77.png"/><Relationship Id="rId25" Type="http://schemas.openxmlformats.org/officeDocument/2006/relationships/image" Target="../media/image81.png"/><Relationship Id="rId33" Type="http://schemas.openxmlformats.org/officeDocument/2006/relationships/image" Target="../media/image85.png"/><Relationship Id="rId2" Type="http://schemas.openxmlformats.org/officeDocument/2006/relationships/image" Target="../media/image64.png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74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5" Type="http://schemas.openxmlformats.org/officeDocument/2006/relationships/image" Target="../media/image71.png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28" Type="http://schemas.openxmlformats.org/officeDocument/2006/relationships/customXml" Target="../ink/ink55.xml"/><Relationship Id="rId10" Type="http://schemas.openxmlformats.org/officeDocument/2006/relationships/customXml" Target="../ink/ink46.xml"/><Relationship Id="rId19" Type="http://schemas.openxmlformats.org/officeDocument/2006/relationships/image" Target="../media/image78.png"/><Relationship Id="rId31" Type="http://schemas.openxmlformats.org/officeDocument/2006/relationships/image" Target="../media/image84.png"/><Relationship Id="rId4" Type="http://schemas.openxmlformats.org/officeDocument/2006/relationships/customXml" Target="../ink/ink43.xml"/><Relationship Id="rId9" Type="http://schemas.openxmlformats.org/officeDocument/2006/relationships/image" Target="../media/image73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82.png"/><Relationship Id="rId30" Type="http://schemas.openxmlformats.org/officeDocument/2006/relationships/customXml" Target="../ink/ink56.xml"/><Relationship Id="rId8" Type="http://schemas.openxmlformats.org/officeDocument/2006/relationships/customXml" Target="../ink/ink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customXml" Target="../ink/ink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0.xml"/><Relationship Id="rId18" Type="http://schemas.openxmlformats.org/officeDocument/2006/relationships/image" Target="../media/image20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1.png"/><Relationship Id="rId17" Type="http://schemas.openxmlformats.org/officeDocument/2006/relationships/customXml" Target="../ink/ink12.xml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customXml" Target="../ink/ink7.xml"/><Relationship Id="rId15" Type="http://schemas.openxmlformats.org/officeDocument/2006/relationships/customXml" Target="../ink/ink11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9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customXml" Target="../ink/ink16.xm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D5C5-AA45-2181-E7A6-FCCD998A8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Scratch</a:t>
            </a:r>
            <a:r>
              <a:rPr lang="hu-HU" dirty="0"/>
              <a:t> alapok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AB6141F-539A-E2C2-23FF-16ED258AE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Digitális kultúra 5-6. osztály</a:t>
            </a:r>
          </a:p>
          <a:p>
            <a:r>
              <a:rPr lang="hu-HU" dirty="0"/>
              <a:t>Babarczi Éva </a:t>
            </a:r>
          </a:p>
        </p:txBody>
      </p:sp>
    </p:spTree>
    <p:extLst>
      <p:ext uri="{BB962C8B-B14F-4D97-AF65-F5344CB8AC3E}">
        <p14:creationId xmlns:p14="http://schemas.microsoft.com/office/powerpoint/2010/main" val="255220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7847D3A-C64C-DD3B-BF2D-24BEA6F9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365" y="1201003"/>
            <a:ext cx="4325713" cy="4107976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B2BE864C-F3EA-76AA-EE9B-18CE7A28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F451-FAAA-49CF-AE37-EBC0B86D3592}" type="datetime1">
              <a:rPr lang="hu-HU" smtClean="0"/>
              <a:t>2023. 07. 12.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494EA5A-E656-B22B-19C8-BE6237FD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84596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80EF9BEB-DEBF-4029-5A82-BFFB2DCEA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097" b="863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5CB5C66-6AF5-1DA5-C922-9A6855EF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200">
                <a:solidFill>
                  <a:srgbClr val="FFFFFF"/>
                </a:solidFill>
              </a:rPr>
              <a:t>2. feladat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76A16D8-BC9E-87B8-4D84-BCFB660F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DCEF-DB37-4757-8F86-C6058F29C4E1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47A547-1592-830F-8419-EECC54D2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63760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828823-1F16-D952-3477-19E909AC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Hang használata –A cica nyávogjon!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C51A949-47B4-E1CD-191D-8131B016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335390"/>
            <a:ext cx="10696575" cy="5127697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C0DF4D78-06B0-4853-7DE5-CE2329BF6B92}"/>
              </a:ext>
            </a:extLst>
          </p:cNvPr>
          <p:cNvGrpSpPr/>
          <p:nvPr/>
        </p:nvGrpSpPr>
        <p:grpSpPr>
          <a:xfrm>
            <a:off x="866700" y="1340130"/>
            <a:ext cx="2297880" cy="1147680"/>
            <a:chOff x="866700" y="1340130"/>
            <a:chExt cx="2297880" cy="11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A37BF626-3319-8DAA-3A04-408D213DB564}"/>
                    </a:ext>
                  </a:extLst>
                </p14:cNvPr>
                <p14:cNvContentPartPr/>
                <p14:nvPr/>
              </p14:nvContentPartPr>
              <p14:xfrm>
                <a:off x="1988820" y="1340130"/>
                <a:ext cx="1175760" cy="556200"/>
              </p14:xfrm>
            </p:contentPart>
          </mc:Choice>
          <mc:Fallback xmlns=""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A37BF626-3319-8DAA-3A04-408D213DB5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79820" y="1331490"/>
                  <a:ext cx="119340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E85764E3-A37E-33CD-A9FF-3A310921F971}"/>
                    </a:ext>
                  </a:extLst>
                </p14:cNvPr>
                <p14:cNvContentPartPr/>
                <p14:nvPr/>
              </p14:nvContentPartPr>
              <p14:xfrm>
                <a:off x="1021140" y="1761690"/>
                <a:ext cx="1036440" cy="51192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E85764E3-A37E-33CD-A9FF-3A310921F9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2500" y="1752690"/>
                  <a:ext cx="10540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B71E8E81-B872-9747-CCBA-110F16095055}"/>
                    </a:ext>
                  </a:extLst>
                </p14:cNvPr>
                <p14:cNvContentPartPr/>
                <p14:nvPr/>
              </p14:nvContentPartPr>
              <p14:xfrm>
                <a:off x="866700" y="2133210"/>
                <a:ext cx="298800" cy="35460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B71E8E81-B872-9747-CCBA-110F160950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8060" y="2124570"/>
                  <a:ext cx="316440" cy="372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Dátum helye 2">
            <a:extLst>
              <a:ext uri="{FF2B5EF4-FFF2-40B4-BE49-F238E27FC236}">
                <a16:creationId xmlns:a16="http://schemas.microsoft.com/office/drawing/2014/main" id="{890BA168-049E-B544-F670-112D49AA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2E39-9B60-4BC0-A109-841A1DF9C807}" type="datetime1">
              <a:rPr lang="hu-HU" smtClean="0"/>
              <a:t>2023. 07. 12.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801613-BC76-DE1E-87C7-3F878FE220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75730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8F9E07-DB12-1605-7922-401BAA94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Hang használata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A015D6-6616-DBBB-B508-D0F15BBE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25" y="790575"/>
            <a:ext cx="5819775" cy="52768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F28CF18-AA31-B663-7698-0F6C339B4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1347787"/>
            <a:ext cx="733425" cy="5819775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F5974607-62FC-174D-4649-1EB3596826BF}"/>
              </a:ext>
            </a:extLst>
          </p:cNvPr>
          <p:cNvGrpSpPr/>
          <p:nvPr/>
        </p:nvGrpSpPr>
        <p:grpSpPr>
          <a:xfrm>
            <a:off x="104220" y="1961790"/>
            <a:ext cx="6071040" cy="2620800"/>
            <a:chOff x="104220" y="1961790"/>
            <a:chExt cx="6071040" cy="26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86CADFB0-5420-C8F6-49BC-EF8C1B99E207}"/>
                    </a:ext>
                  </a:extLst>
                </p14:cNvPr>
                <p14:cNvContentPartPr/>
                <p14:nvPr/>
              </p14:nvContentPartPr>
              <p14:xfrm>
                <a:off x="104220" y="3504030"/>
                <a:ext cx="1212120" cy="56376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86CADFB0-5420-C8F6-49BC-EF8C1B99E2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580" y="3495030"/>
                  <a:ext cx="122976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5AA34DFB-8BB8-042C-E3AF-35E3C8FACF9E}"/>
                    </a:ext>
                  </a:extLst>
                </p14:cNvPr>
                <p14:cNvContentPartPr/>
                <p14:nvPr/>
              </p14:nvContentPartPr>
              <p14:xfrm>
                <a:off x="1189980" y="2137110"/>
                <a:ext cx="4861440" cy="153972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5AA34DFB-8BB8-042C-E3AF-35E3C8FACF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1340" y="2128110"/>
                  <a:ext cx="4879080" cy="15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3EDBD644-1BDA-8B40-9278-3C2876F3001A}"/>
                    </a:ext>
                  </a:extLst>
                </p14:cNvPr>
                <p14:cNvContentPartPr/>
                <p14:nvPr/>
              </p14:nvContentPartPr>
              <p14:xfrm>
                <a:off x="5761980" y="1961790"/>
                <a:ext cx="413280" cy="412920"/>
              </p14:xfrm>
            </p:contentPart>
          </mc:Choice>
          <mc:Fallback xmlns=""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3EDBD644-1BDA-8B40-9278-3C2876F300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53340" y="1953150"/>
                  <a:ext cx="430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A13A2B79-7FA8-D788-0AC8-192A1D2FE952}"/>
                    </a:ext>
                  </a:extLst>
                </p14:cNvPr>
                <p14:cNvContentPartPr/>
                <p14:nvPr/>
              </p14:nvContentPartPr>
              <p14:xfrm>
                <a:off x="186660" y="4075710"/>
                <a:ext cx="1092600" cy="50688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A13A2B79-7FA8-D788-0AC8-192A1D2FE9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660" y="4066710"/>
                  <a:ext cx="11102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DABBB691-D6D5-B952-A7F1-DDFB664948D1}"/>
                    </a:ext>
                  </a:extLst>
                </p14:cNvPr>
                <p14:cNvContentPartPr/>
                <p14:nvPr/>
              </p14:nvContentPartPr>
              <p14:xfrm>
                <a:off x="1237860" y="3119190"/>
                <a:ext cx="4667760" cy="1205280"/>
              </p14:xfrm>
            </p:contentPart>
          </mc:Choice>
          <mc:Fallback xmlns=""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DABBB691-D6D5-B952-A7F1-DDFB664948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8860" y="3110190"/>
                  <a:ext cx="4685400" cy="12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3EDC0D2F-27AD-B509-8E33-39293D3FB548}"/>
                    </a:ext>
                  </a:extLst>
                </p14:cNvPr>
                <p14:cNvContentPartPr/>
                <p14:nvPr/>
              </p14:nvContentPartPr>
              <p14:xfrm>
                <a:off x="5676660" y="2952150"/>
                <a:ext cx="392400" cy="418680"/>
              </p14:xfrm>
            </p:contentPart>
          </mc:Choice>
          <mc:Fallback xmlns=""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3EDC0D2F-27AD-B509-8E33-39293D3FB5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67660" y="2943510"/>
                  <a:ext cx="41004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8A7E5DFD-F4EE-EDC5-54AA-EDA0B0B92D3E}"/>
              </a:ext>
            </a:extLst>
          </p:cNvPr>
          <p:cNvGrpSpPr/>
          <p:nvPr/>
        </p:nvGrpSpPr>
        <p:grpSpPr>
          <a:xfrm>
            <a:off x="456660" y="2922990"/>
            <a:ext cx="5572800" cy="1122480"/>
            <a:chOff x="456660" y="2922990"/>
            <a:chExt cx="5572800" cy="11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132B425F-27A5-F716-A360-0B9845A501DC}"/>
                    </a:ext>
                  </a:extLst>
                </p14:cNvPr>
                <p14:cNvContentPartPr/>
                <p14:nvPr/>
              </p14:nvContentPartPr>
              <p14:xfrm>
                <a:off x="456660" y="2922990"/>
                <a:ext cx="751320" cy="565560"/>
              </p14:xfrm>
            </p:contentPart>
          </mc:Choice>
          <mc:Fallback xmlns=""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132B425F-27A5-F716-A360-0B9845A501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8660" y="2904990"/>
                  <a:ext cx="7869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CFEC6E54-1019-A9FD-DDF3-F6E4531F504E}"/>
                    </a:ext>
                  </a:extLst>
                </p14:cNvPr>
                <p14:cNvContentPartPr/>
                <p14:nvPr/>
              </p14:nvContentPartPr>
              <p14:xfrm>
                <a:off x="1180620" y="3095430"/>
                <a:ext cx="4705200" cy="770760"/>
              </p14:xfrm>
            </p:contentPart>
          </mc:Choice>
          <mc:Fallback xmlns=""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CFEC6E54-1019-A9FD-DDF3-F6E4531F50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2620" y="3077430"/>
                  <a:ext cx="474084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81698EBE-6B70-AD4E-33B4-748BD6766E27}"/>
                    </a:ext>
                  </a:extLst>
                </p14:cNvPr>
                <p14:cNvContentPartPr/>
                <p14:nvPr/>
              </p14:nvContentPartPr>
              <p14:xfrm>
                <a:off x="5734260" y="3714630"/>
                <a:ext cx="295200" cy="330840"/>
              </p14:xfrm>
            </p:contentPart>
          </mc:Choice>
          <mc:Fallback xmlns=""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81698EBE-6B70-AD4E-33B4-748BD6766E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6620" y="3696630"/>
                  <a:ext cx="33084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9260FC87-E80D-5208-08D0-502950E5EAEC}"/>
              </a:ext>
            </a:extLst>
          </p:cNvPr>
          <p:cNvGrpSpPr/>
          <p:nvPr/>
        </p:nvGrpSpPr>
        <p:grpSpPr>
          <a:xfrm>
            <a:off x="369900" y="1688910"/>
            <a:ext cx="5549400" cy="3497760"/>
            <a:chOff x="369900" y="1688910"/>
            <a:chExt cx="5549400" cy="34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5C77BF47-37DD-C0A3-06A3-C26C69471E0B}"/>
                    </a:ext>
                  </a:extLst>
                </p14:cNvPr>
                <p14:cNvContentPartPr/>
                <p14:nvPr/>
              </p14:nvContentPartPr>
              <p14:xfrm>
                <a:off x="369900" y="1688910"/>
                <a:ext cx="860040" cy="796680"/>
              </p14:xfrm>
            </p:contentPart>
          </mc:Choice>
          <mc:Fallback xmlns=""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5C77BF47-37DD-C0A3-06A3-C26C69471E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260" y="1670910"/>
                  <a:ext cx="89568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Szabadkéz 20">
                  <a:extLst>
                    <a:ext uri="{FF2B5EF4-FFF2-40B4-BE49-F238E27FC236}">
                      <a16:creationId xmlns:a16="http://schemas.microsoft.com/office/drawing/2014/main" id="{6D7DB4E5-CF15-46C6-C3D7-7CBE7090C8F0}"/>
                    </a:ext>
                  </a:extLst>
                </p14:cNvPr>
                <p14:cNvContentPartPr/>
                <p14:nvPr/>
              </p14:nvContentPartPr>
              <p14:xfrm>
                <a:off x="1142820" y="2190390"/>
                <a:ext cx="4572360" cy="2887920"/>
              </p14:xfrm>
            </p:contentPart>
          </mc:Choice>
          <mc:Fallback xmlns="">
            <p:pic>
              <p:nvPicPr>
                <p:cNvPr id="21" name="Szabadkéz 20">
                  <a:extLst>
                    <a:ext uri="{FF2B5EF4-FFF2-40B4-BE49-F238E27FC236}">
                      <a16:creationId xmlns:a16="http://schemas.microsoft.com/office/drawing/2014/main" id="{6D7DB4E5-CF15-46C6-C3D7-7CBE7090C8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24820" y="2172750"/>
                  <a:ext cx="4608000" cy="29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Szabadkéz 21">
                  <a:extLst>
                    <a:ext uri="{FF2B5EF4-FFF2-40B4-BE49-F238E27FC236}">
                      <a16:creationId xmlns:a16="http://schemas.microsoft.com/office/drawing/2014/main" id="{DD7A9417-B96D-183B-C946-D2C9B93FA81A}"/>
                    </a:ext>
                  </a:extLst>
                </p14:cNvPr>
                <p14:cNvContentPartPr/>
                <p14:nvPr/>
              </p14:nvContentPartPr>
              <p14:xfrm>
                <a:off x="5552820" y="4771590"/>
                <a:ext cx="366480" cy="415080"/>
              </p14:xfrm>
            </p:contentPart>
          </mc:Choice>
          <mc:Fallback xmlns="">
            <p:pic>
              <p:nvPicPr>
                <p:cNvPr id="22" name="Szabadkéz 21">
                  <a:extLst>
                    <a:ext uri="{FF2B5EF4-FFF2-40B4-BE49-F238E27FC236}">
                      <a16:creationId xmlns:a16="http://schemas.microsoft.com/office/drawing/2014/main" id="{DD7A9417-B96D-183B-C946-D2C9B93FA8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34820" y="4753950"/>
                  <a:ext cx="402120" cy="450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Dátum helye 2">
            <a:extLst>
              <a:ext uri="{FF2B5EF4-FFF2-40B4-BE49-F238E27FC236}">
                <a16:creationId xmlns:a16="http://schemas.microsoft.com/office/drawing/2014/main" id="{A8A9B92B-F2F6-2D68-A227-D906623E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75F3-D931-48F0-B30B-7B9CA127A95D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650EC9-8C8D-FE04-DF7E-B383A44D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8326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80EF9BEB-DEBF-4029-5A82-BFFB2DCEA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097" b="863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5CB5C66-6AF5-1DA5-C922-9A6855EF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8200" dirty="0">
                <a:solidFill>
                  <a:srgbClr val="FFFFFF"/>
                </a:solidFill>
              </a:rPr>
              <a:t>3</a:t>
            </a:r>
            <a:r>
              <a:rPr lang="en-US" sz="8200" dirty="0">
                <a:solidFill>
                  <a:srgbClr val="FFFFFF"/>
                </a:solidFill>
              </a:rPr>
              <a:t>. </a:t>
            </a:r>
            <a:r>
              <a:rPr lang="en-US" sz="8200" dirty="0" err="1">
                <a:solidFill>
                  <a:srgbClr val="FFFFFF"/>
                </a:solidFill>
              </a:rPr>
              <a:t>feladat</a:t>
            </a:r>
            <a:endParaRPr lang="en-US" sz="8200" dirty="0">
              <a:solidFill>
                <a:srgbClr val="FFFFFF"/>
              </a:solidFill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2BC6B24-C903-8FD9-0037-CA6A77BD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023-73EF-447B-84D9-26E388CABE4B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BACC5B-8373-1F9E-0870-9DEB3274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39291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1ACAFC-F69A-D2D8-4E60-9889AC0B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szereplő választása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6DD4733-A85C-6D20-AA51-82820128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365125"/>
            <a:ext cx="5457825" cy="61008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BEAF2A44-4FE2-3999-69F1-D2922BC9A8A9}"/>
                  </a:ext>
                </a:extLst>
              </p14:cNvPr>
              <p14:cNvContentPartPr/>
              <p14:nvPr/>
            </p14:nvContentPartPr>
            <p14:xfrm>
              <a:off x="10047780" y="5868570"/>
              <a:ext cx="831240" cy="75168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BEAF2A44-4FE2-3999-69F1-D2922BC9A8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9140" y="5859930"/>
                <a:ext cx="848880" cy="76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515A74E8-4765-5787-8B5C-ACEA4A965D3F}"/>
              </a:ext>
            </a:extLst>
          </p:cNvPr>
          <p:cNvGrpSpPr/>
          <p:nvPr/>
        </p:nvGrpSpPr>
        <p:grpSpPr>
          <a:xfrm>
            <a:off x="9486900" y="6512610"/>
            <a:ext cx="714600" cy="269280"/>
            <a:chOff x="9486900" y="6512610"/>
            <a:chExt cx="7146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D01D5A3D-E08F-F04D-4EA0-ADCF3D9931C7}"/>
                    </a:ext>
                  </a:extLst>
                </p14:cNvPr>
                <p14:cNvContentPartPr/>
                <p14:nvPr/>
              </p14:nvContentPartPr>
              <p14:xfrm>
                <a:off x="9486900" y="6556890"/>
                <a:ext cx="587520" cy="22500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D01D5A3D-E08F-F04D-4EA0-ADCF3D9931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77900" y="6548250"/>
                  <a:ext cx="605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AFDB8F74-2B5C-5672-DFCC-84F0AD8BC46D}"/>
                    </a:ext>
                  </a:extLst>
                </p14:cNvPr>
                <p14:cNvContentPartPr/>
                <p14:nvPr/>
              </p14:nvContentPartPr>
              <p14:xfrm>
                <a:off x="10010340" y="6512610"/>
                <a:ext cx="191160" cy="159840"/>
              </p14:xfrm>
            </p:contentPart>
          </mc:Choice>
          <mc:Fallback xmlns=""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AFDB8F74-2B5C-5672-DFCC-84F0AD8BC4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01700" y="6503610"/>
                  <a:ext cx="208800" cy="177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A3B383CD-EF6E-770B-DF34-8139BFEF5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6747" y="4532110"/>
            <a:ext cx="1440305" cy="35055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ABFD4BB7-37A2-D9E2-C81C-9BDEC29D98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4398" y="4949550"/>
            <a:ext cx="1089754" cy="327688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88A85A7B-2E6A-E2DA-AA4A-060895B2CF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8259" y="5329989"/>
            <a:ext cx="845893" cy="327688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0DDFCE11-91BC-EA76-20E0-E64A2E6F6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0557" y="5679688"/>
            <a:ext cx="1432684" cy="358171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EBC7C062-AEC7-619F-A1CA-952198F86C5C}"/>
              </a:ext>
            </a:extLst>
          </p:cNvPr>
          <p:cNvSpPr txBox="1"/>
          <p:nvPr/>
        </p:nvSpPr>
        <p:spPr>
          <a:xfrm>
            <a:off x="665825" y="2924178"/>
            <a:ext cx="42168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Több lehetőségünk is van, mint a képen látható </a:t>
            </a:r>
            <a:r>
              <a:rPr lang="hu-HU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Saját kép feltöltése.</a:t>
            </a:r>
          </a:p>
          <a:p>
            <a:pPr marL="342900" indent="-342900"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Meglepetés szereplő, ilyenkor a program generál egyet.</a:t>
            </a:r>
          </a:p>
          <a:p>
            <a:pPr marL="342900" indent="-342900"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Festhetsz te is kedvedre szereplőt.</a:t>
            </a:r>
          </a:p>
          <a:p>
            <a:pPr marL="342900" indent="-342900"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A felkínált lehetőségekből válogathatsz szereplőt.</a:t>
            </a:r>
          </a:p>
          <a:p>
            <a:r>
              <a:rPr lang="hu-HU" dirty="0">
                <a:sym typeface="Wingdings" panose="05000000000000000000" pitchFamily="2" charset="2"/>
              </a:rPr>
              <a:t>Az új szereplőket egérrel, vonszolással tudod áthelyezni  a rajzlapon, a kívánt helyre!</a:t>
            </a:r>
            <a:endParaRPr lang="hu-HU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0D4ABC2D-0802-DBD6-54F4-3EB8BEB84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825" y="1503285"/>
            <a:ext cx="819150" cy="762000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C367CF32-3568-5F5C-8199-F43FFF0CFBD1}"/>
              </a:ext>
            </a:extLst>
          </p:cNvPr>
          <p:cNvSpPr txBox="1"/>
          <p:nvPr/>
        </p:nvSpPr>
        <p:spPr>
          <a:xfrm>
            <a:off x="1562470" y="1884285"/>
            <a:ext cx="388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cica jelre vidd az egérmutatód és válogathatsz …..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9AAA432-14AC-0D6D-2969-5C26815B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3CB5-8A8F-4594-8C3D-6475AEE31B2E}" type="datetime1">
              <a:rPr lang="hu-HU" smtClean="0"/>
              <a:t>2023. 07. 12.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C15594D-EF8A-EC94-E868-5701C030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52032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C1D7CDD-2F8D-6F9F-BF9B-780D3EA79C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rtlCol="0" anchor="ctr">
            <a:normAutofit/>
          </a:bodyPr>
          <a:lstStyle/>
          <a:p>
            <a:pPr algn="ctr"/>
            <a:r>
              <a:rPr lang="hu-HU" sz="4800" b="1" dirty="0">
                <a:solidFill>
                  <a:srgbClr val="FF0000"/>
                </a:solidFill>
              </a:rPr>
              <a:t>Feladat:</a:t>
            </a:r>
            <a:r>
              <a:rPr lang="hu-HU" sz="3100" dirty="0">
                <a:solidFill>
                  <a:srgbClr val="FFFFFF"/>
                </a:solidFill>
              </a:rPr>
              <a:t> Próbáld ki a lehetőségeket! Alkoss szereplőket!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174392-382B-F0C1-8DD4-DF3A4E877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73" y="0"/>
            <a:ext cx="5354277" cy="6999055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EEBECBEF-4164-BC3A-C6A2-528F3557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A979-9E03-4603-B57B-F91D96B1F8B7}" type="datetime1">
              <a:rPr lang="hu-HU" smtClean="0"/>
              <a:t>2023. 07. 12.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249BD36-AE7D-D663-7AC4-D3E7D08C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81368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80EF9BEB-DEBF-4029-5A82-BFFB2DCEA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097" b="863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5CB5C66-6AF5-1DA5-C922-9A6855EF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8200" dirty="0">
                <a:solidFill>
                  <a:srgbClr val="FFFFFF"/>
                </a:solidFill>
              </a:rPr>
              <a:t>4</a:t>
            </a:r>
            <a:r>
              <a:rPr lang="en-US" sz="8200" dirty="0">
                <a:solidFill>
                  <a:srgbClr val="FFFFFF"/>
                </a:solidFill>
              </a:rPr>
              <a:t>. </a:t>
            </a:r>
            <a:r>
              <a:rPr lang="en-US" sz="8200" dirty="0" err="1">
                <a:solidFill>
                  <a:srgbClr val="FFFFFF"/>
                </a:solidFill>
              </a:rPr>
              <a:t>feladat</a:t>
            </a:r>
            <a:endParaRPr lang="en-US" sz="8200" dirty="0">
              <a:solidFill>
                <a:srgbClr val="FFFFFF"/>
              </a:solidFill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E44BB4A-5393-25F0-4F2C-F6139DB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3364-E075-476F-BB06-16DCA744462B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23C9BB-B2B9-3627-D7E5-50FBC28A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90293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70E394-A109-018B-EA5A-51007E10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Háttér beszúrása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190281-7EBC-806E-5B61-165E61917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944" y="289524"/>
            <a:ext cx="4724809" cy="5959356"/>
          </a:xfrm>
          <a:prstGeom prst="rect">
            <a:avLst/>
          </a:prstGeom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E3FDAC86-A3CB-D825-D126-7200A316C0F1}"/>
              </a:ext>
            </a:extLst>
          </p:cNvPr>
          <p:cNvGrpSpPr/>
          <p:nvPr/>
        </p:nvGrpSpPr>
        <p:grpSpPr>
          <a:xfrm>
            <a:off x="10077300" y="5569770"/>
            <a:ext cx="1611000" cy="992880"/>
            <a:chOff x="10077300" y="5569770"/>
            <a:chExt cx="1611000" cy="9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Szabadkéz 4">
                  <a:extLst>
                    <a:ext uri="{FF2B5EF4-FFF2-40B4-BE49-F238E27FC236}">
                      <a16:creationId xmlns:a16="http://schemas.microsoft.com/office/drawing/2014/main" id="{16A01BF3-3698-02B0-AADB-68B67983474D}"/>
                    </a:ext>
                  </a:extLst>
                </p14:cNvPr>
                <p14:cNvContentPartPr/>
                <p14:nvPr/>
              </p14:nvContentPartPr>
              <p14:xfrm>
                <a:off x="11008980" y="5569770"/>
                <a:ext cx="679320" cy="735120"/>
              </p14:xfrm>
            </p:contentPart>
          </mc:Choice>
          <mc:Fallback xmlns="">
            <p:pic>
              <p:nvPicPr>
                <p:cNvPr id="5" name="Szabadkéz 4">
                  <a:extLst>
                    <a:ext uri="{FF2B5EF4-FFF2-40B4-BE49-F238E27FC236}">
                      <a16:creationId xmlns:a16="http://schemas.microsoft.com/office/drawing/2014/main" id="{16A01BF3-3698-02B0-AADB-68B67983474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91340" y="5552130"/>
                  <a:ext cx="71496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5CD4EF12-6F2E-C0C1-3219-8DB12D05FCE1}"/>
                    </a:ext>
                  </a:extLst>
                </p14:cNvPr>
                <p14:cNvContentPartPr/>
                <p14:nvPr/>
              </p14:nvContentPartPr>
              <p14:xfrm>
                <a:off x="10077300" y="6245130"/>
                <a:ext cx="968760" cy="317520"/>
              </p14:xfrm>
            </p:contentPart>
          </mc:Choice>
          <mc:Fallback xmlns=""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5CD4EF12-6F2E-C0C1-3219-8DB12D05FC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59300" y="6227490"/>
                  <a:ext cx="1004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5621FED1-8C3A-C416-7681-13272BE80973}"/>
                    </a:ext>
                  </a:extLst>
                </p14:cNvPr>
                <p14:cNvContentPartPr/>
                <p14:nvPr/>
              </p14:nvContentPartPr>
              <p14:xfrm>
                <a:off x="10867860" y="6165930"/>
                <a:ext cx="241920" cy="22932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5621FED1-8C3A-C416-7681-13272BE809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49860" y="6147930"/>
                  <a:ext cx="277560" cy="26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DA26B31-3B30-C836-7914-A32C6DF5B923}"/>
              </a:ext>
            </a:extLst>
          </p:cNvPr>
          <p:cNvSpPr txBox="1"/>
          <p:nvPr/>
        </p:nvSpPr>
        <p:spPr>
          <a:xfrm>
            <a:off x="665825" y="2924178"/>
            <a:ext cx="4216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Itt is több lehetőségünk is van, ugyan úgy, mint a szereplő kiválasztásánál:</a:t>
            </a:r>
            <a:endParaRPr lang="hu-HU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Saját kép feltöltése.</a:t>
            </a:r>
          </a:p>
          <a:p>
            <a:pPr marL="342900" indent="-342900"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Meglepetés háttér, ilyenkor a program generál egyet.</a:t>
            </a:r>
          </a:p>
          <a:p>
            <a:pPr marL="342900" indent="-342900"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Festhetsz te is kedvedre hátteret.</a:t>
            </a:r>
          </a:p>
          <a:p>
            <a:pPr marL="342900" indent="-342900"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A felkínált lehetőségekből válogathatsz. </a:t>
            </a:r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03C14CF0-49DB-92F3-E3F7-E6F9465FF0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712" y="1352550"/>
            <a:ext cx="771525" cy="123825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0F0644D-BDC6-0484-AD82-56CAF16660B3}"/>
              </a:ext>
            </a:extLst>
          </p:cNvPr>
          <p:cNvSpPr txBox="1"/>
          <p:nvPr/>
        </p:nvSpPr>
        <p:spPr>
          <a:xfrm>
            <a:off x="1562470" y="1884285"/>
            <a:ext cx="388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Vidd az az egérmutatód a hátterek gombra és válogathatsz …..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099DC22-4307-0044-CE5C-860CD86D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600-D7BC-48D6-8771-81EDEAF3126C}" type="datetime1">
              <a:rPr lang="hu-HU" smtClean="0"/>
              <a:t>2023. 07. 12.</a:t>
            </a:fld>
            <a:endParaRPr lang="hu-HU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861FA1F1-1DBC-0BEF-4C60-D80E8FC7A2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435293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D04812-EFD2-9C14-95A6-A4A31D55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hu-HU" sz="5400" b="1" dirty="0">
                <a:solidFill>
                  <a:srgbClr val="FF0000"/>
                </a:solidFill>
              </a:rPr>
              <a:t>Feladat:</a:t>
            </a:r>
            <a:r>
              <a:rPr lang="hu-HU" sz="3600" dirty="0">
                <a:solidFill>
                  <a:srgbClr val="FFFFFF"/>
                </a:solidFill>
              </a:rPr>
              <a:t> Próbáld ki a lehetőségeket! Alkoss hátteret a szereplőid mögé!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47EAB2-56B6-EDBD-04C9-369C9777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639" y="643466"/>
            <a:ext cx="4622053" cy="5568739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B34D1F34-4738-CFE2-8001-844B57D0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4991-4D56-4FCF-AC78-847B488BE6B6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8B86E4-1C9E-88D3-40EE-78B901BE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21483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9D04B-AA49-4BEA-A955-CEBAD73D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E832C33-D18A-5B6B-FDCB-F437DA29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Scratch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1B66F9C6-3EA6-3663-4FED-77F9E16C6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9628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átum helye 2">
            <a:extLst>
              <a:ext uri="{FF2B5EF4-FFF2-40B4-BE49-F238E27FC236}">
                <a16:creationId xmlns:a16="http://schemas.microsoft.com/office/drawing/2014/main" id="{F6455375-2D9D-4B31-ACE5-25682DDD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9910-AEB0-44F9-8641-EAFD7E3C4B37}" type="datetime1">
              <a:rPr lang="hu-HU" smtClean="0"/>
              <a:t>2023. 07. 12.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21F8E33-2B42-F396-42CD-85A8CDC0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238934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80EF9BEB-DEBF-4029-5A82-BFFB2DCEA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097" b="863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5CB5C66-6AF5-1DA5-C922-9A6855EF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8200" dirty="0">
                <a:solidFill>
                  <a:srgbClr val="FFFFFF"/>
                </a:solidFill>
              </a:rPr>
              <a:t>5</a:t>
            </a:r>
            <a:r>
              <a:rPr lang="en-US" sz="8200" dirty="0">
                <a:solidFill>
                  <a:srgbClr val="FFFFFF"/>
                </a:solidFill>
              </a:rPr>
              <a:t>. </a:t>
            </a:r>
            <a:r>
              <a:rPr lang="en-US" sz="8200" dirty="0" err="1">
                <a:solidFill>
                  <a:srgbClr val="FFFFFF"/>
                </a:solidFill>
              </a:rPr>
              <a:t>feladat</a:t>
            </a:r>
            <a:endParaRPr lang="en-US" sz="8200" dirty="0">
              <a:solidFill>
                <a:srgbClr val="FFFFFF"/>
              </a:solidFill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DFDDE67-2F04-AC86-DA5D-35BA2C01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E240-DB07-4F74-84AF-62A7E06614D5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A89BB2D-3F43-1234-48F3-29900BC0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21881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E785303-22E6-C1AE-B456-1E4D04365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901254"/>
            <a:ext cx="10496550" cy="3514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746B5046-9919-CA5E-DA09-22C9069FFA8B}"/>
                  </a:ext>
                </a:extLst>
              </p14:cNvPr>
              <p14:cNvContentPartPr/>
              <p14:nvPr/>
            </p14:nvContentPartPr>
            <p14:xfrm>
              <a:off x="6540660" y="2351010"/>
              <a:ext cx="1376640" cy="849960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746B5046-9919-CA5E-DA09-22C9069FFA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1660" y="2342370"/>
                <a:ext cx="139428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2B6776E9-E79B-B8FF-377B-39DC3BED863F}"/>
                  </a:ext>
                </a:extLst>
              </p14:cNvPr>
              <p14:cNvContentPartPr/>
              <p14:nvPr/>
            </p14:nvContentPartPr>
            <p14:xfrm>
              <a:off x="4845780" y="3341010"/>
              <a:ext cx="1994040" cy="2355480"/>
            </p14:xfrm>
          </p:contentPart>
        </mc:Choice>
        <mc:Fallback xmlns=""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2B6776E9-E79B-B8FF-377B-39DC3BED86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6780" y="3332010"/>
                <a:ext cx="2011680" cy="2373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CEA3F10D-47F4-3CA9-A0C1-75AF159D410F}"/>
              </a:ext>
            </a:extLst>
          </p:cNvPr>
          <p:cNvSpPr txBox="1"/>
          <p:nvPr/>
        </p:nvSpPr>
        <p:spPr>
          <a:xfrm>
            <a:off x="3028210" y="201942"/>
            <a:ext cx="743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Egyszerű animáció készítése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7DBEB71-B2D3-6A26-5C18-B09C502B3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0" y="838200"/>
            <a:ext cx="1000125" cy="9525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15BB3181-4350-2BAF-3A48-8C2DD1E0B12C}"/>
              </a:ext>
            </a:extLst>
          </p:cNvPr>
          <p:cNvSpPr txBox="1"/>
          <p:nvPr/>
        </p:nvSpPr>
        <p:spPr>
          <a:xfrm>
            <a:off x="1962150" y="1095375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Szereplő választása a feladathoz : Fantázia / </a:t>
            </a:r>
            <a:r>
              <a:rPr lang="hu-HU" dirty="0" err="1"/>
              <a:t>Centaur</a:t>
            </a:r>
            <a:r>
              <a:rPr lang="hu-HU" dirty="0"/>
              <a:t> 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F315A831-C1C9-A7AC-132E-BE508B87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C6C2-1F4D-4BF8-AFC1-6822C379D5EB}" type="datetime1">
              <a:rPr lang="hu-HU" smtClean="0"/>
              <a:t>2023. 07. 12.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7EAC26D-5094-441A-F181-6C260BF013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91343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AB6C66B3-45CF-CF28-58BB-56B30A748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30" y="613317"/>
            <a:ext cx="10431415" cy="582218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DF885C5-9391-3C83-94A6-E9F651435C9B}"/>
              </a:ext>
            </a:extLst>
          </p:cNvPr>
          <p:cNvSpPr txBox="1"/>
          <p:nvPr/>
        </p:nvSpPr>
        <p:spPr>
          <a:xfrm>
            <a:off x="190500" y="114300"/>
            <a:ext cx="108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itt látható utasítás blokkot te is szerkeszd meg! Majd indítsd el a programot!  Nézd meg , mit csinál a </a:t>
            </a:r>
            <a:r>
              <a:rPr lang="hu-HU" dirty="0" err="1"/>
              <a:t>Centaur</a:t>
            </a:r>
            <a:r>
              <a:rPr lang="hu-HU" dirty="0"/>
              <a:t>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1619966-A166-F6FA-3049-7A121F84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13317"/>
            <a:ext cx="737680" cy="5822185"/>
          </a:xfrm>
          <a:prstGeom prst="rect">
            <a:avLst/>
          </a:prstGeom>
        </p:spPr>
      </p:pic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7E913F0F-FCBF-4C7F-6B28-E31C9B5A265F}"/>
              </a:ext>
            </a:extLst>
          </p:cNvPr>
          <p:cNvGrpSpPr/>
          <p:nvPr/>
        </p:nvGrpSpPr>
        <p:grpSpPr>
          <a:xfrm>
            <a:off x="-41220" y="1732530"/>
            <a:ext cx="1605630" cy="1580760"/>
            <a:chOff x="-41220" y="1732530"/>
            <a:chExt cx="1605630" cy="15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167C563E-9E62-611E-B4F6-43D2D8F68907}"/>
                    </a:ext>
                  </a:extLst>
                </p14:cNvPr>
                <p14:cNvContentPartPr/>
                <p14:nvPr/>
              </p14:nvContentPartPr>
              <p14:xfrm>
                <a:off x="-41220" y="2731530"/>
                <a:ext cx="998640" cy="58176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167C563E-9E62-611E-B4F6-43D2D8F689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50220" y="2722890"/>
                  <a:ext cx="101628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A927CB43-67E7-2D1A-A53F-697BEE4ED237}"/>
                    </a:ext>
                  </a:extLst>
                </p14:cNvPr>
                <p14:cNvContentPartPr/>
                <p14:nvPr/>
              </p14:nvContentPartPr>
              <p14:xfrm>
                <a:off x="847290" y="1800210"/>
                <a:ext cx="628560" cy="93348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A927CB43-67E7-2D1A-A53F-697BEE4ED2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650" y="1791210"/>
                  <a:ext cx="64620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1A445432-65D4-57E2-7F5C-6F97827863C4}"/>
                    </a:ext>
                  </a:extLst>
                </p14:cNvPr>
                <p14:cNvContentPartPr/>
                <p14:nvPr/>
              </p14:nvContentPartPr>
              <p14:xfrm>
                <a:off x="1314210" y="1732530"/>
                <a:ext cx="250200" cy="239040"/>
              </p14:xfrm>
            </p:contentPart>
          </mc:Choice>
          <mc:Fallback xmlns=""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1A445432-65D4-57E2-7F5C-6F97827863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5210" y="1723890"/>
                  <a:ext cx="26784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1CB7D0C5-EAB5-7029-ECC4-35231899F191}"/>
              </a:ext>
            </a:extLst>
          </p:cNvPr>
          <p:cNvGrpSpPr/>
          <p:nvPr/>
        </p:nvGrpSpPr>
        <p:grpSpPr>
          <a:xfrm>
            <a:off x="-1950" y="2732970"/>
            <a:ext cx="1634400" cy="1182600"/>
            <a:chOff x="-1950" y="2732970"/>
            <a:chExt cx="1634400" cy="11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856F576B-2016-06D8-69D4-3715DDAC3B16}"/>
                    </a:ext>
                  </a:extLst>
                </p14:cNvPr>
                <p14:cNvContentPartPr/>
                <p14:nvPr/>
              </p14:nvContentPartPr>
              <p14:xfrm>
                <a:off x="-1950" y="3390690"/>
                <a:ext cx="879840" cy="52488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856F576B-2016-06D8-69D4-3715DDAC3B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9590" y="3372690"/>
                  <a:ext cx="9154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D2E7D4DD-0E7A-E07D-75DF-774D543E8EDB}"/>
                    </a:ext>
                  </a:extLst>
                </p14:cNvPr>
                <p14:cNvContentPartPr/>
                <p14:nvPr/>
              </p14:nvContentPartPr>
              <p14:xfrm>
                <a:off x="781050" y="2817210"/>
                <a:ext cx="793800" cy="640440"/>
              </p14:xfrm>
            </p:contentPart>
          </mc:Choice>
          <mc:Fallback xmlns=""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D2E7D4DD-0E7A-E07D-75DF-774D543E8E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3050" y="2799210"/>
                  <a:ext cx="82944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0B49C430-EA9B-5583-8177-FE91D07E92AA}"/>
                    </a:ext>
                  </a:extLst>
                </p14:cNvPr>
                <p14:cNvContentPartPr/>
                <p14:nvPr/>
              </p14:nvContentPartPr>
              <p14:xfrm>
                <a:off x="1361730" y="2732970"/>
                <a:ext cx="270720" cy="306000"/>
              </p14:xfrm>
            </p:contentPart>
          </mc:Choice>
          <mc:Fallback xmlns=""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0B49C430-EA9B-5583-8177-FE91D07E92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4090" y="2715330"/>
                  <a:ext cx="30636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5DCDBCA-0624-0E6A-111F-789C9089415F}"/>
              </a:ext>
            </a:extLst>
          </p:cNvPr>
          <p:cNvGrpSpPr/>
          <p:nvPr/>
        </p:nvGrpSpPr>
        <p:grpSpPr>
          <a:xfrm>
            <a:off x="84810" y="1007490"/>
            <a:ext cx="1463400" cy="3087720"/>
            <a:chOff x="84810" y="1007490"/>
            <a:chExt cx="1463400" cy="30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8CCAAA53-C528-A48C-E24D-C763455EE98B}"/>
                    </a:ext>
                  </a:extLst>
                </p14:cNvPr>
                <p14:cNvContentPartPr/>
                <p14:nvPr/>
              </p14:nvContentPartPr>
              <p14:xfrm>
                <a:off x="84810" y="1007490"/>
                <a:ext cx="782280" cy="698760"/>
              </p14:xfrm>
            </p:contentPart>
          </mc:Choice>
          <mc:Fallback xmlns=""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8CCAAA53-C528-A48C-E24D-C763455EE9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170" y="989850"/>
                  <a:ext cx="81792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F51708F2-DA62-8D8B-02B6-106C1C3A154B}"/>
                    </a:ext>
                  </a:extLst>
                </p14:cNvPr>
                <p14:cNvContentPartPr/>
                <p14:nvPr/>
              </p14:nvContentPartPr>
              <p14:xfrm>
                <a:off x="742530" y="1561890"/>
                <a:ext cx="805680" cy="2533320"/>
              </p14:xfrm>
            </p:contentPart>
          </mc:Choice>
          <mc:Fallback xmlns=""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F51708F2-DA62-8D8B-02B6-106C1C3A15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4890" y="1543890"/>
                  <a:ext cx="841320" cy="256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Szabadkéz 17">
                <a:extLst>
                  <a:ext uri="{FF2B5EF4-FFF2-40B4-BE49-F238E27FC236}">
                    <a16:creationId xmlns:a16="http://schemas.microsoft.com/office/drawing/2014/main" id="{EB0E3A79-031A-DDD6-D269-CDA703396E7A}"/>
                  </a:ext>
                </a:extLst>
              </p14:cNvPr>
              <p14:cNvContentPartPr/>
              <p14:nvPr/>
            </p14:nvContentPartPr>
            <p14:xfrm>
              <a:off x="1371090" y="3454410"/>
              <a:ext cx="438840" cy="1949400"/>
            </p14:xfrm>
          </p:contentPart>
        </mc:Choice>
        <mc:Fallback xmlns="">
          <p:pic>
            <p:nvPicPr>
              <p:cNvPr id="18" name="Szabadkéz 17">
                <a:extLst>
                  <a:ext uri="{FF2B5EF4-FFF2-40B4-BE49-F238E27FC236}">
                    <a16:creationId xmlns:a16="http://schemas.microsoft.com/office/drawing/2014/main" id="{EB0E3A79-031A-DDD6-D269-CDA703396E7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450" y="3436770"/>
                <a:ext cx="474480" cy="19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84010402-519F-E373-2FD3-8637DC95B557}"/>
              </a:ext>
            </a:extLst>
          </p:cNvPr>
          <p:cNvGrpSpPr/>
          <p:nvPr/>
        </p:nvGrpSpPr>
        <p:grpSpPr>
          <a:xfrm>
            <a:off x="6736530" y="741810"/>
            <a:ext cx="1036080" cy="1220760"/>
            <a:chOff x="6736530" y="741810"/>
            <a:chExt cx="103608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Szabadkéz 23">
                  <a:extLst>
                    <a:ext uri="{FF2B5EF4-FFF2-40B4-BE49-F238E27FC236}">
                      <a16:creationId xmlns:a16="http://schemas.microsoft.com/office/drawing/2014/main" id="{BC23509B-BD57-B00B-B5A7-CFB1F0099A98}"/>
                    </a:ext>
                  </a:extLst>
                </p14:cNvPr>
                <p14:cNvContentPartPr/>
                <p14:nvPr/>
              </p14:nvContentPartPr>
              <p14:xfrm>
                <a:off x="7085370" y="741810"/>
                <a:ext cx="687240" cy="478440"/>
              </p14:xfrm>
            </p:contentPart>
          </mc:Choice>
          <mc:Fallback xmlns="">
            <p:pic>
              <p:nvPicPr>
                <p:cNvPr id="24" name="Szabadkéz 23">
                  <a:extLst>
                    <a:ext uri="{FF2B5EF4-FFF2-40B4-BE49-F238E27FC236}">
                      <a16:creationId xmlns:a16="http://schemas.microsoft.com/office/drawing/2014/main" id="{BC23509B-BD57-B00B-B5A7-CFB1F0099A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67370" y="724170"/>
                  <a:ext cx="7228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Szabadkéz 24">
                  <a:extLst>
                    <a:ext uri="{FF2B5EF4-FFF2-40B4-BE49-F238E27FC236}">
                      <a16:creationId xmlns:a16="http://schemas.microsoft.com/office/drawing/2014/main" id="{9257A8A7-8E28-6945-D45D-64C3C85EA9A3}"/>
                    </a:ext>
                  </a:extLst>
                </p14:cNvPr>
                <p14:cNvContentPartPr/>
                <p14:nvPr/>
              </p14:nvContentPartPr>
              <p14:xfrm>
                <a:off x="6736530" y="1266690"/>
                <a:ext cx="540720" cy="695880"/>
              </p14:xfrm>
            </p:contentPart>
          </mc:Choice>
          <mc:Fallback xmlns="">
            <p:pic>
              <p:nvPicPr>
                <p:cNvPr id="25" name="Szabadkéz 24">
                  <a:extLst>
                    <a:ext uri="{FF2B5EF4-FFF2-40B4-BE49-F238E27FC236}">
                      <a16:creationId xmlns:a16="http://schemas.microsoft.com/office/drawing/2014/main" id="{9257A8A7-8E28-6945-D45D-64C3C85EA9A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18530" y="1248690"/>
                  <a:ext cx="5763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Szabadkéz 25">
                  <a:extLst>
                    <a:ext uri="{FF2B5EF4-FFF2-40B4-BE49-F238E27FC236}">
                      <a16:creationId xmlns:a16="http://schemas.microsoft.com/office/drawing/2014/main" id="{9BA8FDBE-76B5-153E-572D-B0DBF7129E94}"/>
                    </a:ext>
                  </a:extLst>
                </p14:cNvPr>
                <p14:cNvContentPartPr/>
                <p14:nvPr/>
              </p14:nvContentPartPr>
              <p14:xfrm>
                <a:off x="6962610" y="1178850"/>
                <a:ext cx="423360" cy="293760"/>
              </p14:xfrm>
            </p:contentPart>
          </mc:Choice>
          <mc:Fallback xmlns="">
            <p:pic>
              <p:nvPicPr>
                <p:cNvPr id="26" name="Szabadkéz 25">
                  <a:extLst>
                    <a:ext uri="{FF2B5EF4-FFF2-40B4-BE49-F238E27FC236}">
                      <a16:creationId xmlns:a16="http://schemas.microsoft.com/office/drawing/2014/main" id="{9BA8FDBE-76B5-153E-572D-B0DBF7129E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44610" y="1160850"/>
                  <a:ext cx="45900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F20B5ADB-E29B-24D8-C1A0-1664A6B9BC0F}"/>
              </a:ext>
            </a:extLst>
          </p:cNvPr>
          <p:cNvGrpSpPr/>
          <p:nvPr/>
        </p:nvGrpSpPr>
        <p:grpSpPr>
          <a:xfrm>
            <a:off x="7761450" y="759810"/>
            <a:ext cx="495720" cy="1197000"/>
            <a:chOff x="7761450" y="759810"/>
            <a:chExt cx="495720" cy="11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Szabadkéz 27">
                  <a:extLst>
                    <a:ext uri="{FF2B5EF4-FFF2-40B4-BE49-F238E27FC236}">
                      <a16:creationId xmlns:a16="http://schemas.microsoft.com/office/drawing/2014/main" id="{5417345A-E1F9-50B3-F53C-FAAB9EE330A9}"/>
                    </a:ext>
                  </a:extLst>
                </p14:cNvPr>
                <p14:cNvContentPartPr/>
                <p14:nvPr/>
              </p14:nvContentPartPr>
              <p14:xfrm>
                <a:off x="7761450" y="759810"/>
                <a:ext cx="411120" cy="462960"/>
              </p14:xfrm>
            </p:contentPart>
          </mc:Choice>
          <mc:Fallback xmlns="">
            <p:pic>
              <p:nvPicPr>
                <p:cNvPr id="28" name="Szabadkéz 27">
                  <a:extLst>
                    <a:ext uri="{FF2B5EF4-FFF2-40B4-BE49-F238E27FC236}">
                      <a16:creationId xmlns:a16="http://schemas.microsoft.com/office/drawing/2014/main" id="{5417345A-E1F9-50B3-F53C-FAAB9EE330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52450" y="751170"/>
                  <a:ext cx="4287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Szabadkéz 28">
                  <a:extLst>
                    <a:ext uri="{FF2B5EF4-FFF2-40B4-BE49-F238E27FC236}">
                      <a16:creationId xmlns:a16="http://schemas.microsoft.com/office/drawing/2014/main" id="{31B21DC1-7029-472E-0464-24088423C2ED}"/>
                    </a:ext>
                  </a:extLst>
                </p14:cNvPr>
                <p14:cNvContentPartPr/>
                <p14:nvPr/>
              </p14:nvContentPartPr>
              <p14:xfrm>
                <a:off x="8039010" y="1218810"/>
                <a:ext cx="218160" cy="738000"/>
              </p14:xfrm>
            </p:contentPart>
          </mc:Choice>
          <mc:Fallback xmlns="">
            <p:pic>
              <p:nvPicPr>
                <p:cNvPr id="29" name="Szabadkéz 28">
                  <a:extLst>
                    <a:ext uri="{FF2B5EF4-FFF2-40B4-BE49-F238E27FC236}">
                      <a16:creationId xmlns:a16="http://schemas.microsoft.com/office/drawing/2014/main" id="{31B21DC1-7029-472E-0464-24088423C2E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0010" y="1210170"/>
                  <a:ext cx="23580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Szabadkéz 30">
                  <a:extLst>
                    <a:ext uri="{FF2B5EF4-FFF2-40B4-BE49-F238E27FC236}">
                      <a16:creationId xmlns:a16="http://schemas.microsoft.com/office/drawing/2014/main" id="{65AE6447-A8D4-4BF8-A496-4D36A6E085BD}"/>
                    </a:ext>
                  </a:extLst>
                </p14:cNvPr>
                <p14:cNvContentPartPr/>
                <p14:nvPr/>
              </p14:nvContentPartPr>
              <p14:xfrm>
                <a:off x="7972770" y="1171650"/>
                <a:ext cx="207000" cy="314280"/>
              </p14:xfrm>
            </p:contentPart>
          </mc:Choice>
          <mc:Fallback xmlns="">
            <p:pic>
              <p:nvPicPr>
                <p:cNvPr id="31" name="Szabadkéz 30">
                  <a:extLst>
                    <a:ext uri="{FF2B5EF4-FFF2-40B4-BE49-F238E27FC236}">
                      <a16:creationId xmlns:a16="http://schemas.microsoft.com/office/drawing/2014/main" id="{65AE6447-A8D4-4BF8-A496-4D36A6E085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64130" y="1162650"/>
                  <a:ext cx="224640" cy="331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5B43C185-07B9-558B-3C57-1298641CC95E}"/>
              </a:ext>
            </a:extLst>
          </p:cNvPr>
          <p:cNvSpPr txBox="1"/>
          <p:nvPr/>
        </p:nvSpPr>
        <p:spPr>
          <a:xfrm>
            <a:off x="6362700" y="195681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Indulj !                       Állj! 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8FC91266-044E-4238-A19D-AC5E93B6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924D-54ED-46EC-B35B-2C63065F8851}" type="datetime1">
              <a:rPr lang="hu-HU" smtClean="0"/>
              <a:t>2023. 07. 12.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F8DFE62-AB35-865B-D437-EE7FD671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7816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4274A7-75DD-BDF6-35E9-1C1E8763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Finomítsuk a programot!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90EC97-9D34-3F04-D428-B2C4347D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kipróbáltad az előző programot tapasztelted, hogy a szereplő nagyon gyorsan mozog.</a:t>
            </a:r>
          </a:p>
          <a:p>
            <a:r>
              <a:rPr lang="hu-HU" dirty="0"/>
              <a:t>Ezért lassítsunk a mozgásán! Szúrjuk be a következő vezérlés parancsot!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És állítsuk az értéket 0.1- re! Lásd a következő dia!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C50185E-43D1-B349-F333-24F88067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4" y="3148012"/>
            <a:ext cx="3569383" cy="2014538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ACC9D5B4-A5D4-D591-10BB-17D5F494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353E-4558-4109-8327-5A1CD3D44EC5}" type="datetime1">
              <a:rPr lang="hu-HU" smtClean="0"/>
              <a:t>2023. 07. 12.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CA6825-2C57-5866-8C7F-DAE0A95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29987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636BE74-2368-C9CD-6396-446C15CA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31" y="367242"/>
            <a:ext cx="47771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10184BF-02C9-FFDE-AE88-D4B9CBCE7756}"/>
              </a:ext>
            </a:extLst>
          </p:cNvPr>
          <p:cNvSpPr txBox="1"/>
          <p:nvPr/>
        </p:nvSpPr>
        <p:spPr>
          <a:xfrm>
            <a:off x="7604080" y="2952750"/>
            <a:ext cx="326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Próbáld ki a javított programot!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275E8354-B871-A16F-E4D1-6A8676CD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E84B-041B-4D03-B0C6-92B4BDEC15EB}" type="datetime1">
              <a:rPr lang="hu-HU" smtClean="0"/>
              <a:t>2023. 07. 12.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6A2CF7E-5895-714A-46B8-08C85389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26518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55CAEF-0B62-8C27-B325-1EAAA065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Kicsit színesítsük a </a:t>
            </a:r>
            <a:r>
              <a:rPr lang="hu-HU" dirty="0" err="1"/>
              <a:t>Centaur</a:t>
            </a:r>
            <a:r>
              <a:rPr lang="hu-HU" dirty="0"/>
              <a:t> mozgását!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9657B7E-87F1-5B4F-C96E-6C1593E3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59" y="1438275"/>
            <a:ext cx="8078278" cy="480536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1B40B37-C58B-727E-9706-96C098D58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2705100"/>
            <a:ext cx="3288723" cy="1028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7DBD6737-CD26-A465-BA19-9BECC5462544}"/>
                  </a:ext>
                </a:extLst>
              </p14:cNvPr>
              <p14:cNvContentPartPr/>
              <p14:nvPr/>
            </p14:nvContentPartPr>
            <p14:xfrm>
              <a:off x="4532220" y="1322850"/>
              <a:ext cx="1022760" cy="56448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7DBD6737-CD26-A465-BA19-9BECC54625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3580" y="1313850"/>
                <a:ext cx="1040400" cy="58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átum helye 2">
            <a:extLst>
              <a:ext uri="{FF2B5EF4-FFF2-40B4-BE49-F238E27FC236}">
                <a16:creationId xmlns:a16="http://schemas.microsoft.com/office/drawing/2014/main" id="{2ADAFA35-F7B4-36E2-A4AF-E7FBEA18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6ECF-4267-4861-935E-15CB1A690571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B1F3AF-0E51-F97B-37F6-9EAE564D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792335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48CD6A8-311C-045B-A03E-8B93DAC0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72" y="643467"/>
            <a:ext cx="395545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DF7B0E0-2E72-46D6-1F09-736EC4CB2637}"/>
              </a:ext>
            </a:extLst>
          </p:cNvPr>
          <p:cNvSpPr txBox="1"/>
          <p:nvPr/>
        </p:nvSpPr>
        <p:spPr>
          <a:xfrm>
            <a:off x="8463266" y="2825486"/>
            <a:ext cx="326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Próbáld ki a javított programot!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8D2D3273-98FF-79F0-E626-1367173B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DEB4-36B1-4BE4-9703-F4C25FAFC9FC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E5DA5F-2314-EC04-6050-15CD2D2B77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730305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A6A248-BD93-70D0-604E-7D633418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Háttér beszúrása a </a:t>
            </a:r>
            <a:r>
              <a:rPr lang="hu-HU" dirty="0" err="1"/>
              <a:t>Centaur</a:t>
            </a:r>
            <a:r>
              <a:rPr lang="hu-HU" dirty="0"/>
              <a:t> mögé!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A7D40E-B6A4-8969-EE67-BEA77D05F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2" y="1690688"/>
            <a:ext cx="5762625" cy="45434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4107E49-9C78-1DC7-7897-52FE51A03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1690688"/>
            <a:ext cx="4448175" cy="146685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4B716584-32D3-E6BA-1765-82CC4C37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34CC-8295-4E22-BE70-F67F4B3270B4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4A2DCD-A3C5-A53E-848D-6F5C07DA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047187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3A9C31-F01F-CF7F-E1D8-2EDADEC7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Jó ötletelést és programozást!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7EB68-D425-0B46-3A9A-7180454C1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6" r="3568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4ADFDC46-73E7-825B-3627-705112B8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54D3-8CF7-40FC-BCF4-6A2CDC89B711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483F79-8626-2B1E-9054-0805BCC0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83675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4A3C607-EC3D-0F38-1751-97E083B3F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93350"/>
            <a:ext cx="10905066" cy="387129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CACBE34F-435A-8BC1-6A7D-9F713D69DDE9}"/>
                  </a:ext>
                </a:extLst>
              </p14:cNvPr>
              <p14:cNvContentPartPr/>
              <p14:nvPr/>
            </p14:nvContentPartPr>
            <p14:xfrm>
              <a:off x="952020" y="3913770"/>
              <a:ext cx="1400760" cy="1202760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CACBE34F-435A-8BC1-6A7D-9F713D69DD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020" y="3896130"/>
                <a:ext cx="1436400" cy="12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9D1F9822-EA30-0D56-01C2-57A8361BE500}"/>
                  </a:ext>
                </a:extLst>
              </p14:cNvPr>
              <p14:cNvContentPartPr/>
              <p14:nvPr/>
            </p14:nvContentPartPr>
            <p14:xfrm>
              <a:off x="1437660" y="1189290"/>
              <a:ext cx="1895040" cy="84996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9D1F9822-EA30-0D56-01C2-57A8361BE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9660" y="1171290"/>
                <a:ext cx="1930680" cy="885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Dátum helye 1">
            <a:extLst>
              <a:ext uri="{FF2B5EF4-FFF2-40B4-BE49-F238E27FC236}">
                <a16:creationId xmlns:a16="http://schemas.microsoft.com/office/drawing/2014/main" id="{55E9B3DB-294F-EEF9-C428-9DB4F255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3A4-8037-41FB-9B82-36CC848E50DD}" type="datetime1">
              <a:rPr lang="hu-HU" smtClean="0"/>
              <a:t>2023. 07. 12.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DA45023-8A63-99E5-036D-173E9E71F5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79704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83E43DB-D03E-00F7-10C9-79F0FA32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93" y="0"/>
            <a:ext cx="10774713" cy="6858000"/>
          </a:xfrm>
          <a:prstGeom prst="rect">
            <a:avLst/>
          </a:prstGeo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668B8037-A238-0960-3553-AC907A3FE277}"/>
              </a:ext>
            </a:extLst>
          </p:cNvPr>
          <p:cNvGrpSpPr/>
          <p:nvPr/>
        </p:nvGrpSpPr>
        <p:grpSpPr>
          <a:xfrm>
            <a:off x="1283940" y="275610"/>
            <a:ext cx="2500200" cy="999360"/>
            <a:chOff x="1283940" y="275610"/>
            <a:chExt cx="2500200" cy="9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F096B9F6-0345-75E7-ACA9-75CBDABB5870}"/>
                    </a:ext>
                  </a:extLst>
                </p14:cNvPr>
                <p14:cNvContentPartPr/>
                <p14:nvPr/>
              </p14:nvContentPartPr>
              <p14:xfrm>
                <a:off x="1283940" y="275610"/>
                <a:ext cx="1173240" cy="54468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F096B9F6-0345-75E7-ACA9-75CBDABB587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66300" y="257610"/>
                  <a:ext cx="12088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30DFE2B1-D87D-77D9-AD11-A1FBE521F694}"/>
                    </a:ext>
                  </a:extLst>
                </p14:cNvPr>
                <p14:cNvContentPartPr/>
                <p14:nvPr/>
              </p14:nvContentPartPr>
              <p14:xfrm>
                <a:off x="2457180" y="647490"/>
                <a:ext cx="1251360" cy="520200"/>
              </p14:xfrm>
            </p:contentPart>
          </mc:Choice>
          <mc:Fallback xmlns=""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30DFE2B1-D87D-77D9-AD11-A1FBE521F6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39540" y="629490"/>
                  <a:ext cx="12870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CC65F9F4-1546-81E6-73A3-90F244BCC819}"/>
                    </a:ext>
                  </a:extLst>
                </p14:cNvPr>
                <p14:cNvContentPartPr/>
                <p14:nvPr/>
              </p14:nvContentPartPr>
              <p14:xfrm>
                <a:off x="3609540" y="1037730"/>
                <a:ext cx="174600" cy="23724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CC65F9F4-1546-81E6-73A3-90F244BCC8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91900" y="1020090"/>
                  <a:ext cx="210240" cy="272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AE74C84-9D8E-123A-EFC9-E7B2F328AEEE}"/>
              </a:ext>
            </a:extLst>
          </p:cNvPr>
          <p:cNvSpPr txBox="1"/>
          <p:nvPr/>
        </p:nvSpPr>
        <p:spPr>
          <a:xfrm>
            <a:off x="3886200" y="116769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Nyelv beállítása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896C350F-D44D-D61B-2204-31464253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010E-D166-4997-B601-62030CD91FD2}" type="datetime1">
              <a:rPr lang="hu-HU" smtClean="0"/>
              <a:t>2023. 07. 12.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13BC16D-92F5-AA1C-7E6F-F094B1C3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29769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3280FE-450C-A367-E5EB-D0DC252F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felhasználói felület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F73711-23CA-BE4F-67C3-6FE55631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4" y="1447341"/>
            <a:ext cx="8201025" cy="51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473D7557-A7D8-563B-0757-DA4C068A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0390-6FF9-4DD7-BC4A-FBB418538279}" type="datetime1">
              <a:rPr lang="hu-HU" smtClean="0"/>
              <a:t>2023. 07. 12.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66274F-6EE0-685A-5965-8EF0DCD1C9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55726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A1F23FA4-30DD-F58D-7C35-0B8BD13F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Kezdjünk bele a programozásba!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B8C6A2B-922A-3900-3C44-6922026D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2F5-8601-4F88-9143-C169239A25E4}" type="datetime1">
              <a:rPr lang="hu-HU" smtClean="0"/>
              <a:t>2023. 07. 12.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CF49F12-C361-7209-F107-6F72B651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29033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gy fából készült blokk felső nézete, amelynek a száma egy, a rá írt számmal és a blokk sárga Surface része">
            <a:extLst>
              <a:ext uri="{FF2B5EF4-FFF2-40B4-BE49-F238E27FC236}">
                <a16:creationId xmlns:a16="http://schemas.microsoft.com/office/drawing/2014/main" id="{66515E50-F2A3-4A67-96F7-3B0C7462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EF61DD-6E1D-75D6-C658-D3F41D41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1. feladat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EC2B3E3-6C2B-251A-6229-67C5380C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569-E693-49A8-B996-93890EC3A7CE}" type="datetime1">
              <a:rPr lang="hu-HU" smtClean="0"/>
              <a:t>2023. 07. 12.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D77AED-21F2-2640-B069-C53999B2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92274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D88D13-C30B-E9E0-9283-139F291A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Kód-fülön az események-</a:t>
            </a:r>
            <a:r>
              <a:rPr lang="hu-HU" dirty="0" err="1"/>
              <a:t>ből</a:t>
            </a:r>
            <a:r>
              <a:rPr lang="hu-HU" dirty="0"/>
              <a:t> válasszuk ki a</a:t>
            </a:r>
            <a:br>
              <a:rPr lang="hu-HU" dirty="0"/>
            </a:br>
            <a:r>
              <a:rPr lang="hu-HU" dirty="0"/>
              <a:t>és vonszoljuk be a kódterületre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5EB0C2C-EE1E-BAB4-BE1D-F39EC0E6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1962150"/>
            <a:ext cx="7800975" cy="2933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4BF83BE6-67A7-7C77-117E-A6FEB099FC71}"/>
                  </a:ext>
                </a:extLst>
              </p14:cNvPr>
              <p14:cNvContentPartPr/>
              <p14:nvPr/>
            </p14:nvContentPartPr>
            <p14:xfrm>
              <a:off x="2037060" y="4152810"/>
              <a:ext cx="921600" cy="612360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4BF83BE6-67A7-7C77-117E-A6FEB099F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8060" y="4143810"/>
                <a:ext cx="939240" cy="63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50F38617-9D2E-C1FB-5983-938D88078BC9}"/>
              </a:ext>
            </a:extLst>
          </p:cNvPr>
          <p:cNvGrpSpPr/>
          <p:nvPr/>
        </p:nvGrpSpPr>
        <p:grpSpPr>
          <a:xfrm>
            <a:off x="2749860" y="2722890"/>
            <a:ext cx="3499560" cy="860040"/>
            <a:chOff x="2749860" y="2722890"/>
            <a:chExt cx="349956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32519393-EC1A-F6E9-BF1D-2536D93DD661}"/>
                    </a:ext>
                  </a:extLst>
                </p14:cNvPr>
                <p14:cNvContentPartPr/>
                <p14:nvPr/>
              </p14:nvContentPartPr>
              <p14:xfrm>
                <a:off x="2749860" y="2722890"/>
                <a:ext cx="1788120" cy="860040"/>
              </p14:xfrm>
            </p:contentPart>
          </mc:Choice>
          <mc:Fallback xmlns=""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32519393-EC1A-F6E9-BF1D-2536D93DD6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1220" y="2713890"/>
                  <a:ext cx="1805760" cy="8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F3FBC99D-0EAF-7B93-C8DB-12BC8BDFD66E}"/>
                    </a:ext>
                  </a:extLst>
                </p14:cNvPr>
                <p14:cNvContentPartPr/>
                <p14:nvPr/>
              </p14:nvContentPartPr>
              <p14:xfrm>
                <a:off x="4543020" y="3076050"/>
                <a:ext cx="1642680" cy="8640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F3FBC99D-0EAF-7B93-C8DB-12BC8BDFD6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4020" y="3067410"/>
                  <a:ext cx="1660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E1C45898-0C11-4DBE-CB22-1CA1B79CF18F}"/>
                    </a:ext>
                  </a:extLst>
                </p14:cNvPr>
                <p14:cNvContentPartPr/>
                <p14:nvPr/>
              </p14:nvContentPartPr>
              <p14:xfrm>
                <a:off x="6028740" y="3018810"/>
                <a:ext cx="220680" cy="37548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E1C45898-0C11-4DBE-CB22-1CA1B79CF1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20100" y="3010170"/>
                  <a:ext cx="238320" cy="393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Kép 10">
            <a:extLst>
              <a:ext uri="{FF2B5EF4-FFF2-40B4-BE49-F238E27FC236}">
                <a16:creationId xmlns:a16="http://schemas.microsoft.com/office/drawing/2014/main" id="{C104FF74-DEEF-FC72-0644-6CDA4F4AA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5587" y="365125"/>
            <a:ext cx="1362075" cy="762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B663611-C599-2F0F-3D31-D0D920CD7F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5096" y="4458990"/>
            <a:ext cx="5372566" cy="2164268"/>
          </a:xfrm>
          <a:prstGeom prst="rect">
            <a:avLst/>
          </a:prstGeom>
        </p:spPr>
      </p:pic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F330E3ED-25AD-D551-22B8-1AA277D6C84F}"/>
              </a:ext>
            </a:extLst>
          </p:cNvPr>
          <p:cNvGrpSpPr/>
          <p:nvPr/>
        </p:nvGrpSpPr>
        <p:grpSpPr>
          <a:xfrm>
            <a:off x="7010100" y="3342810"/>
            <a:ext cx="753480" cy="1888200"/>
            <a:chOff x="7010100" y="3342810"/>
            <a:chExt cx="753480" cy="18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DF5157C4-6F26-EA96-C6C8-ED116DFA572D}"/>
                    </a:ext>
                  </a:extLst>
                </p14:cNvPr>
                <p14:cNvContentPartPr/>
                <p14:nvPr/>
              </p14:nvContentPartPr>
              <p14:xfrm>
                <a:off x="7307820" y="4731690"/>
                <a:ext cx="455760" cy="499320"/>
              </p14:xfrm>
            </p:contentPart>
          </mc:Choice>
          <mc:Fallback xmlns=""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DF5157C4-6F26-EA96-C6C8-ED116DFA57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99180" y="4723050"/>
                  <a:ext cx="4734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CF2D6258-DD88-2B90-F582-02B71146DEFC}"/>
                    </a:ext>
                  </a:extLst>
                </p14:cNvPr>
                <p14:cNvContentPartPr/>
                <p14:nvPr/>
              </p14:nvContentPartPr>
              <p14:xfrm>
                <a:off x="7010100" y="3342810"/>
                <a:ext cx="443880" cy="1381320"/>
              </p14:xfrm>
            </p:contentPart>
          </mc:Choice>
          <mc:Fallback xmlns=""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CF2D6258-DD88-2B90-F582-02B71146DE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1100" y="3334170"/>
                  <a:ext cx="461520" cy="13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7291B4E5-9E89-6CF8-CDF8-09BEBFBD2D25}"/>
                    </a:ext>
                  </a:extLst>
                </p14:cNvPr>
                <p14:cNvContentPartPr/>
                <p14:nvPr/>
              </p14:nvContentPartPr>
              <p14:xfrm>
                <a:off x="7286220" y="4577610"/>
                <a:ext cx="257760" cy="177840"/>
              </p14:xfrm>
            </p:contentPart>
          </mc:Choice>
          <mc:Fallback xmlns=""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7291B4E5-9E89-6CF8-CDF8-09BEBFBD2D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77220" y="4568610"/>
                  <a:ext cx="275400" cy="195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F6941EF-7A4E-1F44-700F-378B697A794F}"/>
              </a:ext>
            </a:extLst>
          </p:cNvPr>
          <p:cNvSpPr txBox="1"/>
          <p:nvPr/>
        </p:nvSpPr>
        <p:spPr>
          <a:xfrm>
            <a:off x="647700" y="5448300"/>
            <a:ext cx="498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Zászló a program indítása (Indulj), a mellette lévő  piros gomb a program megállítása (Állj!)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58CFE55-0E83-DBDC-C5B4-A7D50E61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542-6F1C-4054-847F-36C8A3F973B1}" type="datetime1">
              <a:rPr lang="hu-HU" smtClean="0"/>
              <a:t>2023. 07. 12.</a:t>
            </a:fld>
            <a:endParaRPr lang="hu-HU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5B2CC358-2400-1F53-F414-EBAF205B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3808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7D444A-901D-40CC-7B1B-6E887DB2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256" y="2021810"/>
            <a:ext cx="2962275" cy="5016500"/>
          </a:xfrm>
        </p:spPr>
        <p:txBody>
          <a:bodyPr>
            <a:normAutofit/>
          </a:bodyPr>
          <a:lstStyle/>
          <a:p>
            <a:r>
              <a:rPr lang="hu-HU" sz="2800" dirty="0"/>
              <a:t>Menj értékét írjuk át 40-re!</a:t>
            </a:r>
            <a:br>
              <a:rPr lang="hu-HU" sz="2800" dirty="0"/>
            </a:br>
            <a:r>
              <a:rPr lang="hu-HU" sz="2800" dirty="0"/>
              <a:t>A fordulj utasítást pedig 90 fokra!</a:t>
            </a:r>
            <a:br>
              <a:rPr lang="hu-HU" sz="2800" dirty="0"/>
            </a:br>
            <a:r>
              <a:rPr lang="hu-HU" sz="2800" dirty="0"/>
              <a:t>És indítsuk el a</a:t>
            </a:r>
            <a:br>
              <a:rPr lang="hu-HU" sz="2800" dirty="0"/>
            </a:br>
            <a:r>
              <a:rPr lang="hu-HU" sz="2800" dirty="0"/>
              <a:t>programot a </a:t>
            </a:r>
            <a:br>
              <a:rPr lang="hu-HU" sz="2800" dirty="0"/>
            </a:br>
            <a:r>
              <a:rPr lang="hu-HU" sz="2800" dirty="0"/>
              <a:t>zászlóra kattintással!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C7911D-26CE-CF0F-2845-C4AFCBFB9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4" y="1824037"/>
            <a:ext cx="9029952" cy="3929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59261DD1-5A00-C616-7602-BFAF89CD01AC}"/>
                  </a:ext>
                </a:extLst>
              </p14:cNvPr>
              <p14:cNvContentPartPr/>
              <p14:nvPr/>
            </p14:nvContentPartPr>
            <p14:xfrm>
              <a:off x="452529" y="2570040"/>
              <a:ext cx="1041480" cy="858960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59261DD1-5A00-C616-7602-BFAF89CD01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529" y="2561040"/>
                <a:ext cx="1059120" cy="87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30F685E6-6BF7-BB4E-B103-652FE490A18A}"/>
              </a:ext>
            </a:extLst>
          </p:cNvPr>
          <p:cNvGrpSpPr/>
          <p:nvPr/>
        </p:nvGrpSpPr>
        <p:grpSpPr>
          <a:xfrm>
            <a:off x="1463124" y="2999520"/>
            <a:ext cx="5273280" cy="1998360"/>
            <a:chOff x="3885300" y="3256050"/>
            <a:chExt cx="5273280" cy="19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94905BD7-76DF-2E83-D50D-C2047374A6E8}"/>
                    </a:ext>
                  </a:extLst>
                </p14:cNvPr>
                <p14:cNvContentPartPr/>
                <p14:nvPr/>
              </p14:nvContentPartPr>
              <p14:xfrm>
                <a:off x="3885300" y="3256050"/>
                <a:ext cx="2250720" cy="840600"/>
              </p14:xfrm>
            </p:contentPart>
          </mc:Choice>
          <mc:Fallback xmlns=""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94905BD7-76DF-2E83-D50D-C2047374A6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6300" y="3247410"/>
                  <a:ext cx="226836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71296C1D-1DCE-82F3-D379-6861BC9EB342}"/>
                    </a:ext>
                  </a:extLst>
                </p14:cNvPr>
                <p14:cNvContentPartPr/>
                <p14:nvPr/>
              </p14:nvContentPartPr>
              <p14:xfrm>
                <a:off x="6127740" y="3685890"/>
                <a:ext cx="2758680" cy="70668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71296C1D-1DCE-82F3-D379-6861BC9EB3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18740" y="3676890"/>
                  <a:ext cx="277632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5698E513-9EC6-91B4-609D-34465BF0AA34}"/>
                    </a:ext>
                  </a:extLst>
                </p14:cNvPr>
                <p14:cNvContentPartPr/>
                <p14:nvPr/>
              </p14:nvContentPartPr>
              <p14:xfrm>
                <a:off x="8810460" y="4238490"/>
                <a:ext cx="218520" cy="30672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5698E513-9EC6-91B4-609D-34465BF0AA3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01460" y="4229490"/>
                  <a:ext cx="236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2BDE9D00-BE89-ED6A-E6DD-A51B241F25DA}"/>
                    </a:ext>
                  </a:extLst>
                </p14:cNvPr>
                <p14:cNvContentPartPr/>
                <p14:nvPr/>
              </p14:nvContentPartPr>
              <p14:xfrm>
                <a:off x="3902940" y="4064610"/>
                <a:ext cx="2736000" cy="927360"/>
              </p14:xfrm>
            </p:contentPart>
          </mc:Choice>
          <mc:Fallback xmlns=""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2BDE9D00-BE89-ED6A-E6DD-A51B241F25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4300" y="4055970"/>
                  <a:ext cx="2753640" cy="9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025F6393-3A2B-0195-425B-809F5BEAA001}"/>
                    </a:ext>
                  </a:extLst>
                </p14:cNvPr>
                <p14:cNvContentPartPr/>
                <p14:nvPr/>
              </p14:nvContentPartPr>
              <p14:xfrm>
                <a:off x="6562260" y="4600290"/>
                <a:ext cx="2344680" cy="37260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025F6393-3A2B-0195-425B-809F5BEAA0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53260" y="4591290"/>
                  <a:ext cx="2362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97AFC24F-34FE-9188-5D35-5AFE78016490}"/>
                    </a:ext>
                  </a:extLst>
                </p14:cNvPr>
                <p14:cNvContentPartPr/>
                <p14:nvPr/>
              </p14:nvContentPartPr>
              <p14:xfrm>
                <a:off x="8703900" y="4809810"/>
                <a:ext cx="454680" cy="444600"/>
              </p14:xfrm>
            </p:contentPart>
          </mc:Choice>
          <mc:Fallback xmlns=""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97AFC24F-34FE-9188-5D35-5AFE780164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95260" y="4800810"/>
                  <a:ext cx="472320" cy="462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Dátum helye 2">
            <a:extLst>
              <a:ext uri="{FF2B5EF4-FFF2-40B4-BE49-F238E27FC236}">
                <a16:creationId xmlns:a16="http://schemas.microsoft.com/office/drawing/2014/main" id="{08584763-3F3D-07B1-C387-112A42B7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F040-C731-423B-AAC7-66F4197190FA}" type="datetime1">
              <a:rPr lang="hu-HU" smtClean="0"/>
              <a:t>2023. 07. 12.</a:t>
            </a:fld>
            <a:endParaRPr lang="hu-HU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9C66329C-675C-D1B9-8F53-3F978E05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01070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491</Words>
  <Application>Microsoft Office PowerPoint</Application>
  <PresentationFormat>Szélesvásznú</PresentationFormat>
  <Paragraphs>111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Office-téma</vt:lpstr>
      <vt:lpstr>Scratch alapok</vt:lpstr>
      <vt:lpstr>Scratch</vt:lpstr>
      <vt:lpstr>PowerPoint-bemutató</vt:lpstr>
      <vt:lpstr>PowerPoint-bemutató</vt:lpstr>
      <vt:lpstr>A felhasználói felület</vt:lpstr>
      <vt:lpstr>Kezdjünk bele a programozásba!</vt:lpstr>
      <vt:lpstr>1. feladat</vt:lpstr>
      <vt:lpstr>Kód-fülön az események-ből válasszuk ki a és vonszoljuk be a kódterületre </vt:lpstr>
      <vt:lpstr>Menj értékét írjuk át 40-re! A fordulj utasítást pedig 90 fokra! És indítsuk el a programot a  zászlóra kattintással!</vt:lpstr>
      <vt:lpstr>PowerPoint-bemutató</vt:lpstr>
      <vt:lpstr>2. feladat</vt:lpstr>
      <vt:lpstr>Hang használata –A cica nyávogjon!</vt:lpstr>
      <vt:lpstr>Hang használata </vt:lpstr>
      <vt:lpstr>3. feladat</vt:lpstr>
      <vt:lpstr>Új szereplő választása </vt:lpstr>
      <vt:lpstr>Feladat: Próbáld ki a lehetőségeket! Alkoss szereplőket!</vt:lpstr>
      <vt:lpstr>4. feladat</vt:lpstr>
      <vt:lpstr>Háttér beszúrása</vt:lpstr>
      <vt:lpstr>Feladat: Próbáld ki a lehetőségeket! Alkoss hátteret a szereplőid mögé!</vt:lpstr>
      <vt:lpstr>5. feladat</vt:lpstr>
      <vt:lpstr>PowerPoint-bemutató</vt:lpstr>
      <vt:lpstr>PowerPoint-bemutató</vt:lpstr>
      <vt:lpstr>Finomítsuk a programot!</vt:lpstr>
      <vt:lpstr>PowerPoint-bemutató</vt:lpstr>
      <vt:lpstr>Kicsit színesítsük a Centaur mozgását!</vt:lpstr>
      <vt:lpstr>PowerPoint-bemutató</vt:lpstr>
      <vt:lpstr>Háttér beszúrása a Centaur mögé!</vt:lpstr>
      <vt:lpstr>Jó ötletelést és programozást!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</dc:title>
  <dc:creator>Babarczi Éva</dc:creator>
  <cp:lastModifiedBy>Babarczi Éva</cp:lastModifiedBy>
  <cp:revision>17</cp:revision>
  <dcterms:created xsi:type="dcterms:W3CDTF">2023-07-12T10:01:31Z</dcterms:created>
  <dcterms:modified xsi:type="dcterms:W3CDTF">2023-07-12T15:52:26Z</dcterms:modified>
</cp:coreProperties>
</file>