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94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1:14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1140 230 24575,'0'-2'0,"-1"1"0,0 0 0,0 0 0,0 0 0,0 0 0,0 0 0,-1 0 0,1 0 0,0 0 0,0 0 0,-1 0 0,1 1 0,0-1 0,-3 0 0,-7-5 0,-5-5 0,0 0 0,0 1 0,-2 1 0,1 1 0,-27-10 0,-23-5 0,-105-52 0,153 67 0,-1 0 0,0 2 0,0 0 0,0 1 0,0 1 0,-1 1 0,0 1 0,-29 0 0,1 4 0,0 1 0,-68 15 0,90-12 0,1 1 0,0 1 0,1 1 0,0 1 0,1 1 0,0 1 0,-38 27 0,56-34 0,-1 1 0,1 0 0,1 0 0,-1 0 0,1 1 0,0 0 0,0 0 0,1 0 0,0 1 0,1-1 0,-1 1 0,2 0 0,-1 0 0,1 0 0,0 0 0,-1 14 0,-1 15 0,2 0 0,4 56 0,0-48 0,-2 39 0,3 55 0,-2-133 0,0 1 0,0-1 0,1 1 0,-1-1 0,2 0 0,-1 0 0,1 0 0,0 0 0,0 0 0,1-1 0,-1 1 0,1-1 0,0 0 0,1 0 0,-1 0 0,1-1 0,0 0 0,0 1 0,1-2 0,6 5 0,12 5 0,0-1 0,1-1 0,41 12 0,-35-13 0,148 41 0,41 16 0,-206-62 0,0-1 0,0-1 0,1 0 0,-1-1 0,1 0 0,-1-1 0,1-1 0,-1-1 0,1 0 0,-1 0 0,1-1 0,-1-1 0,16-5 0,-11 2 0,0-1 0,0-1 0,-1-1 0,0 0 0,0-1 0,-1-1 0,-1-1 0,28-24 0,-17 10 0,-2-1 0,44-58 0,-61 72 0,0 0 0,0-1 0,-1 0 0,-1 0 0,-1-1 0,0 0 0,0 0 0,-2 0 0,4-26 0,-6-133 0,-3 112 0,2 53 0,-1 1 0,0-1 0,0 1 0,0-1 0,-1 1 0,0 0 0,-1-1 0,-5-11 0,4 14 0,1 1 0,-1 0 0,1 0 0,-1 0 0,-1 0 0,1 0 0,-1 1 0,0 0 0,0 0 0,0 0 0,0 1 0,-10-5 0,-31-13-1365,-3 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34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1106 0 24575,'-412'0'0,"368"3"0,0 1 0,-68 16 0,-49 5 0,105-22 0,-112 23 0,90-5-1365,48-10-5461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35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24575,'5'3'0,"-1"1"0,1-1 0,-1 1 0,0 0 0,0 1 0,0-1 0,-1 1 0,5 6 0,8 11 0,94 131 0,-53-68 0,166 224 0,-121-182-1365,-73-90-5461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7:56:37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10193 703 24575,'-3'-4'0,"0"-1"0,-1 0 0,1 1 0,-1 0 0,0 0 0,0 0 0,-1 1 0,1-1 0,-1 1 0,0 0 0,0 0 0,-9-4 0,-10-2 0,-34-11 0,55 19 0,-513-146 0,57 17 0,-614-134 0,877 231 0,-227-9 0,-365 39 0,386 7 0,-2577-5 0,2957 2 0,1 1 0,0 0 0,0 2 0,0 0 0,-34 12 0,-94 49 0,70-29 0,-189 86 0,-70 31 0,250-114 0,2 3 0,-136 91 0,191-110 0,2 1 0,-48 54 0,10-11 0,-9 6 0,-211 185 0,216-202 0,-138 102 0,191-146 0,1 1 0,0 1 0,1 1 0,0 0 0,1 1 0,1 0 0,1 1 0,-22 36 0,-90 210 0,20-37 0,66-151 0,-26 49 0,-80 214 0,63-81 0,12 2 0,11 4 0,12 2 0,-24 493 0,70 409 0,5-566 0,-3 166 0,3-650 0,4-1 0,32 150 0,-21-178 0,4-2 0,5 0 0,59 129 0,194 289 0,44-26 0,-222-332 0,7 11 0,187 208 0,-295-362 0,144 144 0,-112-116 0,2-1 0,55 36 0,-11-20 0,3-3 0,91 34 0,178 46 0,-245-88 0,2-5 0,1-5 0,1-5 0,1-5 0,119 2 0,196-20-137,95 1-205,-7 33 147,-279 1 195,-64-7 0,203 3 0,-316-31 125,1-3-1,0-3 1,75-20-1,22-4 52,157-17-176,430-86 0,-675 119 0,253-70 0,-292 75 0,0-1 0,0-2 0,-2-1 0,0-1 0,33-27 0,16-9 0,468-236 0,-104 63 0,-4-51 0,-252 156 0,64-18 0,-83 51 0,227-110 0,7 29 0,251-120 0,-451 198 0,-23 5 0,-93 48 0,-3-3 0,125-85 0,-168 95 0,-2-2 0,50-58 0,26-26 0,42-33 0,-50 47 0,-63 63 0,-2-1 0,-1-2 0,-3-1 0,-1-2 0,-3-2 0,-2 0 0,-1-2 0,-3-1 0,30-90 0,13-107 0,-22 73 0,-21 78 0,22-190 0,-41 235 0,40-479 0,-44-376 0,-7 850 0,-2 1 0,-3-1 0,-2 1 0,-2 1 0,-32-78 0,-154-524 0,117 356 0,-72-306 0,151 587 0,0-1 0,-2 1 0,-1 0 0,0 0 0,-2 1 0,0 0 0,-18-29 0,-41-44 0,30 42 0,-31-54 0,15 9 0,15 22 0,-4 1 0,-2 2 0,-58-66 0,29 50 0,-75-78 0,123 139 0,-2 1 0,0 1 0,-2 1 0,-32-18 0,15 17 0,-1 2 0,-83-25 0,57 22 0,-22-13 0,63 22 0,-2 2 0,1 1 0,-2 2 0,-45-7 0,-258-46 0,193 32 0,90 22-455,-1 3 0,-110 1 0,129 6-6371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7:56:46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24575,'0'8'0,"0"19"0,5 41 0,-3-58 0,0-1 0,0 1 0,1-1 0,1 1 0,-1-1 0,1 0 0,9 14 0,32 40 0,3-1 0,2-3 0,85 77 0,-102-106 0,2-1 0,1-2 0,53 29 0,125 56 0,-57-33 0,127 84 0,190 95 0,-331-187 0,136 89 0,-165-94 0,181 77 0,13-41 0,-170-61 0,223 89 0,-7-3 0,-268-100 0,180 66 0,13 6 0,-180-68 0,102 47 0,-57-10 0,252 80 0,-138-68 0,124 36 0,-262-86 0,147 19 0,-93-22 0,51 5 0,-64-7 0,-26-2 0,67 5 0,-87-10 0,175 5 0,-197-24 0,194 10 0,311 31 0,1-34 0,-424-6 0,244-6 0,-308-1 0,192-38 0,-201 24 0,113-28 0,-164 35 0,0-2 0,53-26 0,39-42 0,206-64 0,-188 74 0,2-1 0,-123 57 0,0-2 0,-1-2 0,52-38 0,-8 5 0,424-279 0,-433 292 0,2 3 0,101-36 0,-39 18 0,84-33 0,-93 40 0,160-87 0,-273 128 0,0-1 0,-1 0 0,-1-1 0,15-14 0,-24 20 0,0-1 0,0 1 0,-1-1 0,1 0 0,-1-1 0,0 1 0,-1-1 0,0 1 0,0-1 0,0 0 0,-1-1 0,2-9 0,0-6-227,0 0-1,1 0 1,1 1-1,2-1 1,11-24-1,-6 22-6598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7:56:48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0 455 24575,'20'-18'0,"0"0"0,1 2 0,1 0 0,26-13 0,97-44 0,-91 48 0,36-18 0,189-84 0,-224 105 0,2 3 0,0 2 0,65-10 0,-113 25 0,-1 1 0,1 0 0,-1 1 0,1 0 0,16 1 0,-23 0 0,0-1 0,0 1 0,-1-1 0,1 1 0,0 0 0,0-1 0,0 1 0,0 0 0,-1 0 0,1 1 0,-1-1 0,1 0 0,-1 0 0,1 1 0,-1-1 0,0 1 0,1-1 0,-1 1 0,0 0 0,0-1 0,0 1 0,0 0 0,-1 0 0,1 0 0,0 0 0,-1 0 0,1 0 0,-1 0 0,0 0 0,0 0 0,1 0 0,-2 2 0,-1 32 0,-1 0 0,-2 0 0,-2 0 0,-21 63 0,8-24 0,2-2 0,4 1 0,2 0 0,4 1 0,3 109 0,8-12-1365,-3-137-5461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1:17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24575,'4'1'0,"0"0"0,0 1 0,0-1 0,-1 1 0,1 0 0,0 0 0,-1 0 0,1 0 0,5 6 0,-5-5 0,189 151 0,44 34 0,-19-14 0,335 212-536,17-20-542,205 138 170,-112-72 908,-331-219 0,992 569 0,-1112-673-55,912 494-719,13 21 515,-589-318-379,380 189-19,-173-162 657,19-46 0,1065 252 112,-1647-491 899,244 28 1,-138-33 754,49 7-803,7-27-922,-168-23-41,226 6 0,304 58 0,467 65 0,-714-58 0,-31-4 0,-141-19 0,-269-42 0,187 18 0,-3-1 0,-171-16 0,-12-3 0,-1 2 0,1 1 0,35 13 0,243 108 0,8-25 0,79 13 0,-363-106 0,1-3 0,0 0 0,0-2 0,0-2 0,61 0 0,-63-2 0,-3 1-341,0 1 0,0 1-1,27 8 1,-21-3-6485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1:19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24575,'13'12'0,"1"-1"0,0 0 0,1-2 0,0 1 0,24 9 0,1 3 0,212 120 0,-227-129 0,34 12 0,-38-17 0,-1 1 0,0 0 0,21 15 0,-14-5 0,0 1 0,29 28 0,-49-41 0,-1-1 0,0 1 0,0 0 0,-1 0 0,1 1 0,-2 0 0,1 0 0,-1 0 0,0 1 0,-1-1 0,0 1 0,0 0 0,1 9 0,-3-14 0,-1 0 0,0 0 0,0-1 0,0 1 0,-1 0 0,1 0 0,-1-1 0,0 1 0,0 0 0,0-1 0,-1 1 0,1-1 0,-1 0 0,-4 7 0,2-5 0,0 1 0,-1-1 0,0 0 0,0-1 0,0 1 0,-1-1 0,-9 6 0,-5 1 0,-1-1 0,-1-1 0,-40 11 0,-61 23 0,76-25 0,-1-2 0,-56 11 0,47-18 0,27-5 0,0 1 0,1 1 0,-1 2 0,1 0 0,0 3 0,-36 17 0,36-11-1365,5-3-5461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3:52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2224 480 24575,'-21'-12'0,"1"-1"0,-36-30 0,16 12 0,-9-6 0,-1 3 0,-3 2 0,-67-31 0,70 40 0,30 12 0,0 1 0,-1 2 0,-1 0 0,-37-9 0,-222-40 0,150 22 0,96 24 0,0 1 0,-1 1 0,-50-4 0,49 10 0,-63 5 0,85-1 0,1 1 0,0 1 0,0 0 0,0 1 0,1 1 0,0 0 0,-20 10 0,8 1 0,1 1 0,1 1 0,-38 38 0,-26 20 0,36-34 0,-84 85 0,115-103 0,1 1 0,1 1 0,-25 46 0,6-8 0,26-47 0,-8 11 0,1 2 0,1 0 0,1 1 0,2 1 0,1 0 0,-8 35 0,9-3 0,-3 69 0,-6 38 0,8-92 0,-3 114 0,14 81 0,3-169 0,-1-77 0,1 0 0,2-1 0,7 32 0,-7-46 0,1 1 0,0-2 0,1 1 0,0 0 0,1-1 0,1 0 0,-1 0 0,15 17 0,8 3 0,1-1 0,2-1 0,0-1 0,2-2 0,68 40 0,-40-33 0,0-2 0,124 42 0,-131-60 0,1-2 0,1-2 0,0-3 0,63 1 0,-104-7 0,-1 1 0,1 1 0,-1 0 0,0 1 0,0 1 0,28 13 0,-4 2 0,40 29 0,-41-24 0,46 22 0,-73-42 0,0-1 0,1 0 0,0 0 0,-1-1 0,1-1 0,0 0 0,1 0 0,-1-1 0,0-1 0,0 0 0,0-1 0,17-3 0,-1-2 0,-1-1 0,-1-2 0,0-1 0,36-18 0,259-136 0,-264 135 0,-2-3 0,0-2 0,-3-2 0,-1-3 0,83-81 0,-73 60 0,-34 34 0,0-1 0,-2 0 0,35-51 0,-53 67 0,5-8 0,-1 0 0,0 0 0,-1-1 0,-1 0 0,11-38 0,49-287 0,-49 230 0,-6 43 0,5-91 0,-18-101 0,-2 156 0,1 91 0,-1 1 0,-1 0 0,0 0 0,-1 0 0,-10-30 0,9 37 0,1 0 0,-1 1 0,-1-1 0,0 1 0,0-1 0,-1 1 0,1 1 0,-2-1 0,1 1 0,-1 0 0,-9-7 0,-18-12 0,16 11 0,-1 1 0,0 1 0,-1 0 0,0 1 0,-28-11 0,2 5 0,29 11 0,-1 0 0,0 1 0,0 0 0,-38-5 0,-106 3-1365,126 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43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1448 24575,'83'-81'0,"97"-69"0,-66 48 0,-77 67 0,75-56 0,-25 28 0,137-128 0,-167 143 0,114-74 0,-103 77 0,265-204 0,-293 218 0,31-27 0,-35 27 0,76-49 0,-42 33-1365,-42 24-5461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45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24575,'190'-13'0,"-17"0"0,281 12 0,-215 2 0,-216 2 0,-16 5 0,-7-6 0,-1 1 0,1-1 0,-1 0 0,0 1 0,1-1 0,-1 0 0,0 0 0,-1 0 0,1 1 0,-3 2 0,-6 13 0,-23 46 0,3 2 0,-41 134 0,63-171 0,0-3 0,-7 49 0,9-44 57,-10 36 1,1-9-1538,8-19-5346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46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12 374 24575,'-1'-1'0,"0"-1"0,0 1 0,0 0 0,0 0 0,0-1 0,0 1 0,0 0 0,1-1 0,-1 1 0,0-1 0,1 1 0,-1-1 0,1 1 0,0-1 0,-1 1 0,1-1 0,0 1 0,0-1 0,0 0 0,0 1 0,0-1 0,0 1 0,1-1 0,-1 1 0,1-1 0,-1 1 0,1-1 0,-1 1 0,1-1 0,0 1 0,-1-1 0,1 1 0,0 0 0,0 0 0,0-1 0,2 0 0,4-6 0,1 0 0,0 1 0,1 0 0,12-7 0,-7 3 0,48-30 0,-43 30 0,0-2 0,0 0 0,-2-2 0,30-28 0,-25 19 60,27-22 0,-4 5-1545,-28 23-5341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30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2648 508 24575,'-5'-4'0,"1"1"0,-1 0 0,0 1 0,0-1 0,0 1 0,0 0 0,0 0 0,-1 1 0,1 0 0,-8-1 0,-23-8 0,-16-11 0,2-1 0,1-3 0,-79-52 0,53 25 0,-101-55 0,138 90 0,-2 2 0,0 1 0,-43-8 0,17 7 0,-1 3 0,0 4 0,-106-2 0,154 10 0,0-1 0,0-1 0,0-1 0,0-1 0,-34-11 0,26 7 0,1 1 0,-1 2 0,-53-4 0,-86 8 0,103 2 0,-46-2 0,-138 5 0,227-2 0,-1 1 0,1 0 0,-1 2 0,2 1 0,-1 0 0,-26 13 0,19-6 0,0 1 0,2 2 0,-44 33 0,62-43 0,0 0 0,0 0 0,1 1 0,-1 1 0,2-1 0,-1 1 0,1-1 0,0 2 0,1-1 0,0 0 0,0 1 0,1 0 0,0 0 0,0 0 0,1 0 0,-1 10 0,-1-1 0,-2 0 0,1-1 0,-2 0 0,-15 27 0,12-24 0,1 0 0,-12 36 0,14-22 0,-5 47 0,-5 24 0,6-50 0,2 0 0,-3 65 0,9 113 0,2-158 0,4 84 0,-1-140 0,1 1 0,1-1 0,0 0 0,1 0 0,16 36 0,-1-19 0,1-1 0,2-2 0,1 0 0,2-1 0,38 36 0,-59-61 0,20 22 0,26 41 0,-32-43 0,1 0 0,36 38 0,20 10 0,23 22 0,114 86 0,-183-160 0,55 32 0,-72-48 0,-1-1 0,1-1 0,1 0 0,-1-1 0,1 0 0,-1-1 0,1-1 0,14 1 0,182-5 0,-83-2 0,-109 4 0,0-2 0,0 0 0,0-1 0,0-1 0,-1-1 0,33-13 0,94-57 0,-130 68 0,81-40 0,-69 36 0,-2 0 0,1-2 0,-2-1 0,36-27 0,-23 10 0,124-96 0,-129 105 0,49-43 0,-69 54 0,-1 0 0,0 0 0,0-1 0,-2 0 0,1 0 0,-2-1 0,10-20 0,21-52 0,-18 44 0,-2-2 0,-2 0 0,19-75 0,26-149 0,-40 178 0,-11 53 0,-1 0 0,5-61 0,-12 26 0,-3 0 0,-21-138 0,17 190-170,0 1-1,-1 1 0,-1-1 1,0 1-1,-2 0 0,0 1 1,-20-28-1,7 13-6655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06:33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1757 698 24575,'-21'-2'0,"0"-1"0,0-1 0,1-1 0,-1-1 0,1-1 0,-37-17 0,-8-2 0,-140-54 0,-137-43 0,244 92 0,-168-78 0,69 11 0,-86-37 0,199 103-1365,49 19-5461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F0324-18AC-4078-B74D-663F97315B79}" type="datetimeFigureOut">
              <a:rPr lang="hu-HU" smtClean="0"/>
              <a:t>2023. 07. 12.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FE85-9AAD-4451-BA47-C5B0310D5A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13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8F2A970B-4151-4CB8-A265-C6093AB953EB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r>
              <a:rPr lang="en-US"/>
              <a:t>Babarczi Éva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5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FD5516B-08C1-4E19-9C5D-52DF9D67D72B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9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9C5AA8D-8610-4C3F-A1C2-A878F2A294B5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9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F8B11BC-88E8-4E9C-BBED-20BC1899866E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4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57BAD1-BEA4-4E25-A806-741F24E1B4A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3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332C1B9-163F-4E3D-A186-8F224E28B902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42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DE6F061-E881-427C-A07E-6643C172D2E9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6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0BF933-0CBE-4925-809E-120BFC3F342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8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03F8060-36FB-41EB-94F5-98FFDB6A53D9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8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215607-E2B6-47AA-B6DC-FBDC7B1435FB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8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34BDF1-8DB8-4E74-9A2D-2142C400613A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EEA9F13E-3592-4B1D-835C-DBED4EDC70C9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r>
              <a:rPr lang="en-US"/>
              <a:t>Babarczi Éva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7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customXml" Target="../ink/ink9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.xml"/><Relationship Id="rId5" Type="http://schemas.openxmlformats.org/officeDocument/2006/relationships/image" Target="../media/image28.png"/><Relationship Id="rId4" Type="http://schemas.openxmlformats.org/officeDocument/2006/relationships/customXml" Target="../ink/ink12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9AF77E6-AD41-1CA5-4F38-A66F20BB2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1" y="893935"/>
            <a:ext cx="5364937" cy="3339390"/>
          </a:xfrm>
        </p:spPr>
        <p:txBody>
          <a:bodyPr anchor="ctr">
            <a:normAutofit/>
          </a:bodyPr>
          <a:lstStyle/>
          <a:p>
            <a:r>
              <a:rPr lang="hu-HU" sz="6000"/>
              <a:t>Scratch alapok 2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71E285-38AC-0C47-3F26-AFB4B45747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078992" y="4876803"/>
            <a:ext cx="5364936" cy="909848"/>
          </a:xfrm>
        </p:spPr>
        <p:txBody>
          <a:bodyPr anchor="t">
            <a:normAutofit/>
          </a:bodyPr>
          <a:lstStyle/>
          <a:p>
            <a:r>
              <a:rPr lang="hu-HU" dirty="0"/>
              <a:t>Digitális kultúra 5-6. osztály</a:t>
            </a:r>
          </a:p>
          <a:p>
            <a:r>
              <a:rPr lang="hu-HU" dirty="0"/>
              <a:t>Babarczi Éva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66B5CD2-9CC5-6A02-3C26-575B1454B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8" r="30185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D76BAF-6283-8BAB-5121-EC83E9744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90057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633180AD-B1F2-055D-B16D-B6072E19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9966198" cy="955548"/>
          </a:xfrm>
        </p:spPr>
        <p:txBody>
          <a:bodyPr/>
          <a:lstStyle/>
          <a:p>
            <a:r>
              <a:rPr lang="hu-HU" dirty="0"/>
              <a:t>Készítsünk akváriumot!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517D5A0-8A4D-E46A-17E7-5475ABA3396C}"/>
              </a:ext>
            </a:extLst>
          </p:cNvPr>
          <p:cNvSpPr txBox="1"/>
          <p:nvPr/>
        </p:nvSpPr>
        <p:spPr>
          <a:xfrm>
            <a:off x="612559" y="2556769"/>
            <a:ext cx="1011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1.Töröljük ki a macska szereplőt, mert most nem lesz rá szükségünk! 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1F18117-04BE-448F-6D67-B6815A1D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982" y="1136342"/>
            <a:ext cx="3748355" cy="5242264"/>
          </a:xfrm>
          <a:prstGeom prst="rect">
            <a:avLst/>
          </a:prstGeom>
        </p:spPr>
      </p:pic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3AA34C88-A23C-46DD-B11F-DDC7756FFC23}"/>
              </a:ext>
            </a:extLst>
          </p:cNvPr>
          <p:cNvGrpSpPr/>
          <p:nvPr/>
        </p:nvGrpSpPr>
        <p:grpSpPr>
          <a:xfrm>
            <a:off x="1579953" y="2929348"/>
            <a:ext cx="7804800" cy="3045240"/>
            <a:chOff x="1579953" y="2929348"/>
            <a:chExt cx="7804800" cy="30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0A6ECBBC-895A-7E85-E599-0895323AC892}"/>
                    </a:ext>
                  </a:extLst>
                </p14:cNvPr>
                <p14:cNvContentPartPr/>
                <p14:nvPr/>
              </p14:nvContentPartPr>
              <p14:xfrm>
                <a:off x="8937273" y="5607748"/>
                <a:ext cx="447480" cy="36684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0A6ECBBC-895A-7E85-E599-0895323AC8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19633" y="5589748"/>
                  <a:ext cx="483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F4196C6D-87B6-69A1-B442-C5DF9AA0018C}"/>
                    </a:ext>
                  </a:extLst>
                </p14:cNvPr>
                <p14:cNvContentPartPr/>
                <p14:nvPr/>
              </p14:nvContentPartPr>
              <p14:xfrm>
                <a:off x="1579953" y="2929348"/>
                <a:ext cx="7081560" cy="2756160"/>
              </p14:xfrm>
            </p:contentPart>
          </mc:Choice>
          <mc:Fallback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F4196C6D-87B6-69A1-B442-C5DF9AA001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62313" y="2911348"/>
                  <a:ext cx="7117200" cy="27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733A7BD2-DE6D-629D-BCE2-152639190783}"/>
                    </a:ext>
                  </a:extLst>
                </p14:cNvPr>
                <p14:cNvContentPartPr/>
                <p14:nvPr/>
              </p14:nvContentPartPr>
              <p14:xfrm>
                <a:off x="8469273" y="5503708"/>
                <a:ext cx="311400" cy="323640"/>
              </p14:xfrm>
            </p:contentPart>
          </mc:Choice>
          <mc:Fallback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733A7BD2-DE6D-629D-BCE2-1526391907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51273" y="5485708"/>
                  <a:ext cx="347040" cy="359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Élőláb helye 13">
            <a:extLst>
              <a:ext uri="{FF2B5EF4-FFF2-40B4-BE49-F238E27FC236}">
                <a16:creationId xmlns:a16="http://schemas.microsoft.com/office/drawing/2014/main" id="{B154E376-3B2A-1A31-7E19-546E0546EC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237051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6633676-B853-CE96-285E-E2211641C0DE}"/>
              </a:ext>
            </a:extLst>
          </p:cNvPr>
          <p:cNvSpPr txBox="1"/>
          <p:nvPr/>
        </p:nvSpPr>
        <p:spPr>
          <a:xfrm>
            <a:off x="363984" y="408373"/>
            <a:ext cx="1134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Vegyünk fel két új szereplőt! (Olyan két állatot , ami akváriumban élhet </a:t>
            </a:r>
            <a:r>
              <a:rPr lang="hu-HU" sz="2400" b="1" dirty="0">
                <a:sym typeface="Wingdings" panose="05000000000000000000" pitchFamily="2" charset="2"/>
              </a:rPr>
              <a:t> .)</a:t>
            </a:r>
            <a:endParaRPr lang="hu-HU" sz="2400" b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F16DD85-1FC6-B20D-BA24-9B011F59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" y="1097994"/>
            <a:ext cx="6086475" cy="4981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Szabadkéz 5">
                <a:extLst>
                  <a:ext uri="{FF2B5EF4-FFF2-40B4-BE49-F238E27FC236}">
                    <a16:creationId xmlns:a16="http://schemas.microsoft.com/office/drawing/2014/main" id="{4414B1C7-C9AF-C20F-F23F-9C4CC1695D57}"/>
                  </a:ext>
                </a:extLst>
              </p14:cNvPr>
              <p14:cNvContentPartPr/>
              <p14:nvPr/>
            </p14:nvContentPartPr>
            <p14:xfrm>
              <a:off x="4028220" y="5161170"/>
              <a:ext cx="1020240" cy="998280"/>
            </p14:xfrm>
          </p:contentPart>
        </mc:Choice>
        <mc:Fallback>
          <p:pic>
            <p:nvPicPr>
              <p:cNvPr id="6" name="Szabadkéz 5">
                <a:extLst>
                  <a:ext uri="{FF2B5EF4-FFF2-40B4-BE49-F238E27FC236}">
                    <a16:creationId xmlns:a16="http://schemas.microsoft.com/office/drawing/2014/main" id="{4414B1C7-C9AF-C20F-F23F-9C4CC1695D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0580" y="5143170"/>
                <a:ext cx="1055880" cy="10339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FC3026F0-A545-2728-9C1D-755F8E562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542" y="840344"/>
            <a:ext cx="4634217" cy="5579506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A5174EE6-6A7A-8AF3-3BDA-FD0BDB8FB4DE}"/>
              </a:ext>
            </a:extLst>
          </p:cNvPr>
          <p:cNvGrpSpPr/>
          <p:nvPr/>
        </p:nvGrpSpPr>
        <p:grpSpPr>
          <a:xfrm>
            <a:off x="3600180" y="5933370"/>
            <a:ext cx="829440" cy="667440"/>
            <a:chOff x="3600180" y="5933370"/>
            <a:chExt cx="829440" cy="66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Szabadkéz 8">
                  <a:extLst>
                    <a:ext uri="{FF2B5EF4-FFF2-40B4-BE49-F238E27FC236}">
                      <a16:creationId xmlns:a16="http://schemas.microsoft.com/office/drawing/2014/main" id="{4431421E-0221-22F3-8510-49B6703882A5}"/>
                    </a:ext>
                  </a:extLst>
                </p14:cNvPr>
                <p14:cNvContentPartPr/>
                <p14:nvPr/>
              </p14:nvContentPartPr>
              <p14:xfrm>
                <a:off x="3600180" y="6079530"/>
                <a:ext cx="656640" cy="521280"/>
              </p14:xfrm>
            </p:contentPart>
          </mc:Choice>
          <mc:Fallback>
            <p:pic>
              <p:nvPicPr>
                <p:cNvPr id="9" name="Szabadkéz 8">
                  <a:extLst>
                    <a:ext uri="{FF2B5EF4-FFF2-40B4-BE49-F238E27FC236}">
                      <a16:creationId xmlns:a16="http://schemas.microsoft.com/office/drawing/2014/main" id="{4431421E-0221-22F3-8510-49B6703882A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2540" y="6061890"/>
                  <a:ext cx="69228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9936EE47-10B3-A2F8-7240-8FACCED05734}"/>
                    </a:ext>
                  </a:extLst>
                </p14:cNvPr>
                <p14:cNvContentPartPr/>
                <p14:nvPr/>
              </p14:nvContentPartPr>
              <p14:xfrm>
                <a:off x="4038300" y="5933370"/>
                <a:ext cx="391320" cy="257040"/>
              </p14:xfrm>
            </p:contentPart>
          </mc:Choice>
          <mc:Fallback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9936EE47-10B3-A2F8-7240-8FACCED057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20300" y="5915370"/>
                  <a:ext cx="426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D95C3341-D3E4-0DC8-F118-D93B86F2C8B3}"/>
                    </a:ext>
                  </a:extLst>
                </p14:cNvPr>
                <p14:cNvContentPartPr/>
                <p14:nvPr/>
              </p14:nvContentPartPr>
              <p14:xfrm>
                <a:off x="4234140" y="5980170"/>
                <a:ext cx="142560" cy="134640"/>
              </p14:xfrm>
            </p:contentPart>
          </mc:Choice>
          <mc:Fallback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D95C3341-D3E4-0DC8-F118-D93B86F2C8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16140" y="5962170"/>
                  <a:ext cx="178200" cy="170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Élőláb helye 12">
            <a:extLst>
              <a:ext uri="{FF2B5EF4-FFF2-40B4-BE49-F238E27FC236}">
                <a16:creationId xmlns:a16="http://schemas.microsoft.com/office/drawing/2014/main" id="{3726EC40-18B4-D20F-2451-D5C92D56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1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6A68D6F-34A0-943F-B044-C37A484CF0B3}"/>
              </a:ext>
            </a:extLst>
          </p:cNvPr>
          <p:cNvSpPr txBox="1"/>
          <p:nvPr/>
        </p:nvSpPr>
        <p:spPr>
          <a:xfrm>
            <a:off x="438150" y="647700"/>
            <a:ext cx="980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Válassz hozzá egy megfelelő hátteret!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71B43A7-187C-12C6-A7D9-7C837152F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5" y="1109365"/>
            <a:ext cx="5381625" cy="5562600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6319F662-2975-4CC2-32BD-1E08BF0A4814}"/>
              </a:ext>
            </a:extLst>
          </p:cNvPr>
          <p:cNvGrpSpPr/>
          <p:nvPr/>
        </p:nvGrpSpPr>
        <p:grpSpPr>
          <a:xfrm>
            <a:off x="4704660" y="5827530"/>
            <a:ext cx="1562400" cy="906480"/>
            <a:chOff x="4704660" y="5827530"/>
            <a:chExt cx="1562400" cy="90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Szabadkéz 4">
                  <a:extLst>
                    <a:ext uri="{FF2B5EF4-FFF2-40B4-BE49-F238E27FC236}">
                      <a16:creationId xmlns:a16="http://schemas.microsoft.com/office/drawing/2014/main" id="{FE5D521B-448C-936D-C09A-F37E6C74EFF8}"/>
                    </a:ext>
                  </a:extLst>
                </p14:cNvPr>
                <p14:cNvContentPartPr/>
                <p14:nvPr/>
              </p14:nvContentPartPr>
              <p14:xfrm>
                <a:off x="4704660" y="5827530"/>
                <a:ext cx="953640" cy="898920"/>
              </p14:xfrm>
            </p:contentPart>
          </mc:Choice>
          <mc:Fallback>
            <p:pic>
              <p:nvPicPr>
                <p:cNvPr id="5" name="Szabadkéz 4">
                  <a:extLst>
                    <a:ext uri="{FF2B5EF4-FFF2-40B4-BE49-F238E27FC236}">
                      <a16:creationId xmlns:a16="http://schemas.microsoft.com/office/drawing/2014/main" id="{FE5D521B-448C-936D-C09A-F37E6C74EF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86660" y="5809890"/>
                  <a:ext cx="98928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Szabadkéz 5">
                  <a:extLst>
                    <a:ext uri="{FF2B5EF4-FFF2-40B4-BE49-F238E27FC236}">
                      <a16:creationId xmlns:a16="http://schemas.microsoft.com/office/drawing/2014/main" id="{A2B75D33-1120-1EE3-BB2C-B1BE39C0DE2A}"/>
                    </a:ext>
                  </a:extLst>
                </p14:cNvPr>
                <p14:cNvContentPartPr/>
                <p14:nvPr/>
              </p14:nvContentPartPr>
              <p14:xfrm>
                <a:off x="5634540" y="6482730"/>
                <a:ext cx="632520" cy="251280"/>
              </p14:xfrm>
            </p:contentPart>
          </mc:Choice>
          <mc:Fallback>
            <p:pic>
              <p:nvPicPr>
                <p:cNvPr id="6" name="Szabadkéz 5">
                  <a:extLst>
                    <a:ext uri="{FF2B5EF4-FFF2-40B4-BE49-F238E27FC236}">
                      <a16:creationId xmlns:a16="http://schemas.microsoft.com/office/drawing/2014/main" id="{A2B75D33-1120-1EE3-BB2C-B1BE39C0DE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16900" y="6464730"/>
                  <a:ext cx="668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BD0755F9-4BAC-7DE6-C1F7-8A0B0BB1CCB0}"/>
                    </a:ext>
                  </a:extLst>
                </p14:cNvPr>
                <p14:cNvContentPartPr/>
                <p14:nvPr/>
              </p14:nvContentPartPr>
              <p14:xfrm>
                <a:off x="5478300" y="6295890"/>
                <a:ext cx="398520" cy="41040"/>
              </p14:xfrm>
            </p:contentPart>
          </mc:Choice>
          <mc:Fallback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BD0755F9-4BAC-7DE6-C1F7-8A0B0BB1CC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60660" y="6277890"/>
                  <a:ext cx="434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Szabadkéz 7">
                  <a:extLst>
                    <a:ext uri="{FF2B5EF4-FFF2-40B4-BE49-F238E27FC236}">
                      <a16:creationId xmlns:a16="http://schemas.microsoft.com/office/drawing/2014/main" id="{E65B7214-3BB2-7B12-E83B-185F4C14FE3E}"/>
                    </a:ext>
                  </a:extLst>
                </p14:cNvPr>
                <p14:cNvContentPartPr/>
                <p14:nvPr/>
              </p14:nvContentPartPr>
              <p14:xfrm>
                <a:off x="5466780" y="6343050"/>
                <a:ext cx="208440" cy="279720"/>
              </p14:xfrm>
            </p:contentPart>
          </mc:Choice>
          <mc:Fallback>
            <p:pic>
              <p:nvPicPr>
                <p:cNvPr id="8" name="Szabadkéz 7">
                  <a:extLst>
                    <a:ext uri="{FF2B5EF4-FFF2-40B4-BE49-F238E27FC236}">
                      <a16:creationId xmlns:a16="http://schemas.microsoft.com/office/drawing/2014/main" id="{E65B7214-3BB2-7B12-E83B-185F4C14FE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49140" y="6325410"/>
                  <a:ext cx="244080" cy="315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Kép 10">
            <a:extLst>
              <a:ext uri="{FF2B5EF4-FFF2-40B4-BE49-F238E27FC236}">
                <a16:creationId xmlns:a16="http://schemas.microsoft.com/office/drawing/2014/main" id="{4D4AC885-86D4-7E2E-DCA9-05CBC65154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1017032"/>
            <a:ext cx="5819775" cy="4524375"/>
          </a:xfrm>
          <a:prstGeom prst="rect">
            <a:avLst/>
          </a:prstGeom>
        </p:spPr>
      </p:pic>
      <p:sp>
        <p:nvSpPr>
          <p:cNvPr id="12" name="Élőláb helye 11">
            <a:extLst>
              <a:ext uri="{FF2B5EF4-FFF2-40B4-BE49-F238E27FC236}">
                <a16:creationId xmlns:a16="http://schemas.microsoft.com/office/drawing/2014/main" id="{62666BF4-5970-5C7A-2FA5-79ACFC1D0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 flipH="1">
            <a:off x="6753254" y="6062093"/>
            <a:ext cx="6081061" cy="664357"/>
          </a:xfrm>
        </p:spPr>
        <p:txBody>
          <a:bodyPr/>
          <a:lstStyle/>
          <a:p>
            <a:pPr algn="l"/>
            <a:r>
              <a:rPr lang="en-US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411224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13F7965-078F-FB5E-A040-8D84CABB80A7}"/>
              </a:ext>
            </a:extLst>
          </p:cNvPr>
          <p:cNvSpPr txBox="1"/>
          <p:nvPr/>
        </p:nvSpPr>
        <p:spPr>
          <a:xfrm>
            <a:off x="562708" y="612949"/>
            <a:ext cx="1137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Kezdjük el a program megírását, hogy az akvárium életre keljen!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3D08E7F-BD43-9E46-1936-340DA2305D8C}"/>
              </a:ext>
            </a:extLst>
          </p:cNvPr>
          <p:cNvSpPr txBox="1"/>
          <p:nvPr/>
        </p:nvSpPr>
        <p:spPr>
          <a:xfrm>
            <a:off x="703385" y="1748413"/>
            <a:ext cx="1123405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/>
              <a:t>Esemény</a:t>
            </a:r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r>
              <a:rPr lang="hu-HU" sz="2000" dirty="0"/>
              <a:t>Mozgás</a:t>
            </a:r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r>
              <a:rPr lang="hu-HU" sz="2000" dirty="0"/>
              <a:t>Vezérlés</a:t>
            </a:r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r>
              <a:rPr lang="hu-HU" sz="2000" dirty="0"/>
              <a:t>Mozgás                                                  és                                                        emlékszel, így </a:t>
            </a:r>
          </a:p>
          <a:p>
            <a:endParaRPr lang="hu-HU" sz="2000" dirty="0"/>
          </a:p>
          <a:p>
            <a:r>
              <a:rPr lang="hu-HU" sz="2000" dirty="0"/>
              <a:t>      nem fordul fejre a szereplő, ha a képernyő széléhez ért. </a:t>
            </a:r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pPr marL="457200" indent="-457200">
              <a:buAutoNum type="arabicPeriod"/>
            </a:pPr>
            <a:endParaRPr lang="hu-HU" sz="2000" dirty="0"/>
          </a:p>
          <a:p>
            <a:r>
              <a:rPr lang="hu-HU" sz="2000" dirty="0"/>
              <a:t>    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E8C4395-5818-C450-6695-8F0C48D5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50" y="1300768"/>
            <a:ext cx="2162175" cy="1295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AC38643-F7E8-F431-5543-92575947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50" y="2410132"/>
            <a:ext cx="2314575" cy="11525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235DF35-7AD8-C00B-7186-DF584F404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050" y="3548101"/>
            <a:ext cx="2266950" cy="16097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A571C29-AC5E-54FE-A3DE-20DE80C8F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261" y="5071457"/>
            <a:ext cx="2990850" cy="97155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AD0A709A-2E75-E316-1265-148CA2123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536" y="5168368"/>
            <a:ext cx="3305175" cy="89535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46D16A90-28E8-D4BF-A75F-FECB33728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7689" y="1413076"/>
            <a:ext cx="1400175" cy="1304925"/>
          </a:xfrm>
          <a:prstGeom prst="rect">
            <a:avLst/>
          </a:prstGeom>
        </p:spPr>
      </p:pic>
      <p:sp>
        <p:nvSpPr>
          <p:cNvPr id="20" name="Élőláb helye 19">
            <a:extLst>
              <a:ext uri="{FF2B5EF4-FFF2-40B4-BE49-F238E27FC236}">
                <a16:creationId xmlns:a16="http://schemas.microsoft.com/office/drawing/2014/main" id="{C221B9FE-735E-6367-D4A6-0BCE12BC18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26382" y="6378344"/>
            <a:ext cx="3831336" cy="365125"/>
          </a:xfrm>
        </p:spPr>
        <p:txBody>
          <a:bodyPr/>
          <a:lstStyle/>
          <a:p>
            <a:pPr algn="l"/>
            <a:r>
              <a:rPr lang="en-US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2068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E35D3FD-2B38-353D-9B28-A32E785D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7" y="1190625"/>
            <a:ext cx="3819525" cy="44767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4F85A88-001F-1790-E221-9C2E6A89BF72}"/>
              </a:ext>
            </a:extLst>
          </p:cNvPr>
          <p:cNvSpPr txBox="1"/>
          <p:nvPr/>
        </p:nvSpPr>
        <p:spPr>
          <a:xfrm>
            <a:off x="602901" y="371789"/>
            <a:ext cx="771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Összefűzve a programsor: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11855CC-3C78-E764-28A1-746CBB33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102" y="5014912"/>
            <a:ext cx="1400175" cy="130492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921F498-A0B8-85DF-69A3-811B21F98952}"/>
              </a:ext>
            </a:extLst>
          </p:cNvPr>
          <p:cNvSpPr txBox="1"/>
          <p:nvPr/>
        </p:nvSpPr>
        <p:spPr>
          <a:xfrm>
            <a:off x="5275385" y="5978769"/>
            <a:ext cx="37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És már mozog is a gömbhal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ED4E1985-8625-A9F8-A636-BCD962EB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3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9D6585C-E328-3D60-FEB4-E62A0AAF77F8}"/>
              </a:ext>
            </a:extLst>
          </p:cNvPr>
          <p:cNvSpPr txBox="1"/>
          <p:nvPr/>
        </p:nvSpPr>
        <p:spPr>
          <a:xfrm>
            <a:off x="643095" y="331596"/>
            <a:ext cx="10259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halra kattintva, már nem kell újra megírni a programot, elég csak megfogni az előbb megírt programot és ráhúzni a hal szereplőre. Arra figyelj, hogy a  hal képe mozogjon, akkor adódik hozzá a programsor.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63268A1-CD59-5CD0-FC0C-93A66C64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1531925"/>
            <a:ext cx="7692487" cy="5209690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73DE78-AD16-6852-9F34-858BE0616D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16557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A49241-0AFA-CB52-3F90-EA2B3EC2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19" y="675651"/>
            <a:ext cx="10666949" cy="3099816"/>
          </a:xfrm>
        </p:spPr>
        <p:txBody>
          <a:bodyPr>
            <a:normAutofit fontScale="90000"/>
          </a:bodyPr>
          <a:lstStyle/>
          <a:p>
            <a:r>
              <a:rPr lang="hu-HU" dirty="0"/>
              <a:t>És készen is vagyunk!</a:t>
            </a:r>
            <a:br>
              <a:rPr lang="hu-HU" dirty="0"/>
            </a:br>
            <a:r>
              <a:rPr lang="hu-HU" dirty="0"/>
              <a:t>De akár hangot is tehetsz hozzá: 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ECC1C39-B15A-A21B-67FA-36B04546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61" y="2651247"/>
            <a:ext cx="4095750" cy="29622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4C0A745-67BF-AB08-F8C0-85F9AF0E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41" y="2401556"/>
            <a:ext cx="6417498" cy="3780793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F8345C8-9DA7-697B-8F24-6970017F286B}"/>
              </a:ext>
            </a:extLst>
          </p:cNvPr>
          <p:cNvCxnSpPr/>
          <p:nvPr/>
        </p:nvCxnSpPr>
        <p:spPr>
          <a:xfrm>
            <a:off x="4901970" y="2260879"/>
            <a:ext cx="0" cy="4381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27819363-4DE9-903E-C6B0-A3681F2EF334}"/>
                  </a:ext>
                </a:extLst>
              </p14:cNvPr>
              <p14:cNvContentPartPr/>
              <p14:nvPr/>
            </p14:nvContentPartPr>
            <p14:xfrm>
              <a:off x="108475" y="2339284"/>
              <a:ext cx="4644000" cy="3721320"/>
            </p14:xfrm>
          </p:contentPart>
        </mc:Choice>
        <mc:Fallback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27819363-4DE9-903E-C6B0-A3681F2EF3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35" y="2321644"/>
                <a:ext cx="4679640" cy="37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3F4A4E8B-038A-1592-D6CE-36396D0013FA}"/>
              </a:ext>
            </a:extLst>
          </p:cNvPr>
          <p:cNvGrpSpPr/>
          <p:nvPr/>
        </p:nvGrpSpPr>
        <p:grpSpPr>
          <a:xfrm>
            <a:off x="3727555" y="5415484"/>
            <a:ext cx="5097600" cy="1136160"/>
            <a:chOff x="3727555" y="5415484"/>
            <a:chExt cx="5097600" cy="11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09CD6D2D-08F2-9C54-52AC-D6608D6409C3}"/>
                    </a:ext>
                  </a:extLst>
                </p14:cNvPr>
                <p14:cNvContentPartPr/>
                <p14:nvPr/>
              </p14:nvContentPartPr>
              <p14:xfrm>
                <a:off x="3727555" y="5415484"/>
                <a:ext cx="4845240" cy="1136160"/>
              </p14:xfrm>
            </p:contentPart>
          </mc:Choice>
          <mc:Fallback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09CD6D2D-08F2-9C54-52AC-D6608D6409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09555" y="5397844"/>
                  <a:ext cx="4880880" cy="11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0FAC7652-6DE9-660B-563D-31C53E566848}"/>
                    </a:ext>
                  </a:extLst>
                </p14:cNvPr>
                <p14:cNvContentPartPr/>
                <p14:nvPr/>
              </p14:nvContentPartPr>
              <p14:xfrm>
                <a:off x="8430235" y="5673964"/>
                <a:ext cx="394920" cy="380160"/>
              </p14:xfrm>
            </p:contentPart>
          </mc:Choice>
          <mc:Fallback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0FAC7652-6DE9-660B-563D-31C53E5668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12235" y="5656324"/>
                  <a:ext cx="430560" cy="415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31C613DF-9200-6901-3FC5-4EB76B70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Babarczi Éva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9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188E066-1946-2979-EF18-CCA89B15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1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/>
              <a:t>Ha van kedved gondold tovább a programot és fejleszd a kedved szerint!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képen lámpa, művészet, képernyőkép, Fraktálművészet látható&#10;&#10;Automatikusan generált leírás">
            <a:extLst>
              <a:ext uri="{FF2B5EF4-FFF2-40B4-BE49-F238E27FC236}">
                <a16:creationId xmlns:a16="http://schemas.microsoft.com/office/drawing/2014/main" id="{39C97CD9-5B18-8076-602C-A87A11581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4" r="28920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014681-1ED6-9B66-1FCF-7A1A7BD3A5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Babarczi Éva</a:t>
            </a:r>
          </a:p>
        </p:txBody>
      </p:sp>
    </p:spTree>
    <p:extLst>
      <p:ext uri="{BB962C8B-B14F-4D97-AF65-F5344CB8AC3E}">
        <p14:creationId xmlns:p14="http://schemas.microsoft.com/office/powerpoint/2010/main" val="3585206299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DarkSeedLeftStep">
      <a:dk1>
        <a:srgbClr val="000000"/>
      </a:dk1>
      <a:lt1>
        <a:srgbClr val="FFFFFF"/>
      </a:lt1>
      <a:dk2>
        <a:srgbClr val="31241B"/>
      </a:dk2>
      <a:lt2>
        <a:srgbClr val="F0F3F2"/>
      </a:lt2>
      <a:accent1>
        <a:srgbClr val="C34D6A"/>
      </a:accent1>
      <a:accent2>
        <a:srgbClr val="B13B8A"/>
      </a:accent2>
      <a:accent3>
        <a:srgbClr val="B94DC3"/>
      </a:accent3>
      <a:accent4>
        <a:srgbClr val="763BB1"/>
      </a:accent4>
      <a:accent5>
        <a:srgbClr val="564DC3"/>
      </a:accent5>
      <a:accent6>
        <a:srgbClr val="3B62B1"/>
      </a:accent6>
      <a:hlink>
        <a:srgbClr val="785DC9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180</Words>
  <Application>Microsoft Office PowerPoint</Application>
  <PresentationFormat>Szélesvásznú</PresentationFormat>
  <Paragraphs>46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Sitka Banner</vt:lpstr>
      <vt:lpstr>HeadlinesVTI</vt:lpstr>
      <vt:lpstr>Scratch alapok 2</vt:lpstr>
      <vt:lpstr>Készítsünk akváriumot!</vt:lpstr>
      <vt:lpstr>PowerPoint-bemutató</vt:lpstr>
      <vt:lpstr>PowerPoint-bemutató</vt:lpstr>
      <vt:lpstr>PowerPoint-bemutató</vt:lpstr>
      <vt:lpstr>PowerPoint-bemutató</vt:lpstr>
      <vt:lpstr>PowerPoint-bemutató</vt:lpstr>
      <vt:lpstr>És készen is vagyunk! De akár hangot is tehetsz hozzá:   </vt:lpstr>
      <vt:lpstr>Ha van kedved gondold tovább a programot és fejleszd a kedved szerint!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alapok 2</dc:title>
  <dc:creator>Babarczi Éva</dc:creator>
  <cp:lastModifiedBy>Babarczi Éva</cp:lastModifiedBy>
  <cp:revision>8</cp:revision>
  <dcterms:created xsi:type="dcterms:W3CDTF">2023-07-12T15:57:02Z</dcterms:created>
  <dcterms:modified xsi:type="dcterms:W3CDTF">2023-07-12T18:00:31Z</dcterms:modified>
</cp:coreProperties>
</file>