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9" r:id="rId10"/>
    <p:sldId id="264" r:id="rId11"/>
    <p:sldId id="266" r:id="rId12"/>
    <p:sldId id="270" r:id="rId13"/>
    <p:sldId id="267" r:id="rId14"/>
    <p:sldId id="268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4:39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845 2 24575,'-105'-1'0,"-118"3"0,211-1 0,1 0 0,0 1 0,0 1 0,0 0 0,0 0 0,1 1 0,-1 1 0,1-1 0,0 2 0,0-1 0,1 2 0,0-1 0,0 1 0,0 0 0,1 1 0,-14 17 0,-4 8 0,2 1 0,1 2 0,-22 45 0,29-52 0,-20 36 0,3 2 0,-32 90 0,42-93 0,13-41 0,2 0 0,1 1 0,-7 37 0,13-53 0,0 0 0,1 0 0,0 0 0,0 1 0,1-1 0,0 0 0,1 0 0,0 0 0,0-1 0,0 1 0,1 0 0,0-1 0,1 1 0,8 12 0,-5-9 0,0-2 0,1 1 0,0-1 0,1 0 0,-1-1 0,2 0 0,-1-1 0,1 1 0,1-2 0,-1 0 0,12 6 0,6-1 0,0-2 0,1 0 0,38 6 0,33 13 0,-71-19 0,0-1 0,46 8 0,11-10 0,170-9 0,-229 1 0,0-1 0,0-2 0,0-1 0,37-12 0,-48 11 0,1 1 0,-1-2 0,0 0 0,-1-1 0,0-1 0,-1 0 0,25-23 0,-37 32 0,25-26 0,0 0 0,37-53 0,-59 71 0,0 0 0,-1 0 0,0-1 0,-1 1 0,0-1 0,0 0 0,-1 0 0,2-19 0,-2-8 0,-4-42 0,1 38 0,1 14 0,-1 0 0,0 0 0,-3 0 0,0 0 0,-1 0 0,-2 1 0,0 0 0,-18-38 0,16 44 0,-1 1 0,-1 1 0,-1-1 0,0 2 0,-1 0 0,-1 0 0,-1 2 0,0-1 0,-1 2 0,-1 0 0,0 1 0,-1 1 0,0 0 0,-35-15 0,7 6 0,33 14 0,-1 1 0,0 0 0,-1 1 0,-25-6 0,-3 7-682,-72 1-1,78 3-6143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5:34.9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674 1 24575,'-16'1'0,"-1"1"0,0 0 0,0 2 0,1 0 0,-16 6 0,-48 11 0,-75 11 0,132-25 0,-1 1 0,1 1 0,1 1 0,-30 19 0,5-4 0,30-18 0,0 2 0,1 0 0,0 1 0,-18 16 0,31-24 0,1 0 0,-1 1 0,0 0 0,1-1 0,0 1 0,0 0 0,0 0 0,0 1 0,0-1 0,0 0 0,1 0 0,0 1 0,-1-1 0,1 1 0,1-1 0,-1 1 0,0 0 0,1-1 0,0 1 0,0 0 0,0-1 0,0 1 0,0 0 0,1-1 0,0 1 0,2 6 0,0-2 0,1-1 0,0 0 0,0-1 0,1 1 0,-1-1 0,1 1 0,1-1 0,-1-1 0,1 1 0,0-1 0,12 8 0,10 5 0,43 21 0,-61-34 0,31 17 0,0 3 0,69 54 0,60 78 0,-100-92-1365,-36-38-5461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13:10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2623 174 24575,'-31'1'0,"0"-2"0,0-1 0,0-1 0,-45-11 0,-215-62 0,228 63 0,-88-7 0,7 2 0,52 5 0,-108-1 0,-95 13 0,137 3 0,112-1 0,0 1 0,0 3 0,0 2 0,0 2 0,-77 26 0,91-21 0,0 2 0,2 1 0,0 2 0,-35 28 0,45-32 0,3-1 0,0 1 0,2 1 0,0 1 0,0 0 0,2 0 0,0 2 0,-12 25 0,-36 47 0,18-32 0,2 2 0,3 1 0,3 2 0,-50 128 0,77-167 0,1 0 0,1 1 0,1 0 0,2 0 0,-1 31 0,9 132 0,-3-148 0,1-21 0,0-1 0,1 0 0,1 1 0,1-1 0,0-1 0,2 0 0,0 0 0,1 0 0,0-1 0,2 0 0,0-1 0,23 26 0,12 8 0,2-2 0,73 56 0,-94-85 0,49 29 0,-16-12 0,-25-16 0,2-2 0,0-1 0,0-2 0,43 11 0,-31-10 0,81 38 0,-103-40 0,0-2 0,1-1 0,0-1 0,54 12 0,-67-19 0,1-1 0,-1-1 0,0 0 0,1-1 0,-1-1 0,0 0 0,0-1 0,0-1 0,0 0 0,0-1 0,17-7 0,51-29 0,-67 30 0,1 1 0,0 1 0,0 0 0,1 2 0,0 0 0,0 1 0,0 0 0,33-2 0,59 8 0,23-1 0,-114-1 0,0-2 0,0 0 0,0-1 0,36-12 0,-11-3 0,0-2 0,-2-2 0,-1-2 0,-1-1 0,-1-2 0,-1-2 0,41-42 0,146-154 0,-172 172 0,-7 2 0,42-60 0,-82 103 0,0 0 0,0-1 0,-1 0 0,-1 0 0,1-1 0,-2 1 0,4-15 0,0-8 0,1-37 0,4-17 0,-8 69 0,22-139 0,-25 142 0,0 1 0,-1-1 0,0 1 0,-2-1 0,1 1 0,-2 0 0,0 0 0,-8-25 0,-2 14 0,0 1 0,-2 0 0,-27-34 0,23 33 0,0-1 0,-24-47 0,37 58 25,0-1 0,-4-21 0,7 25-265,0 0 0,0 0 0,-2 0 0,1 1 0,-11-19 0,1 12-6586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13:23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1396 24575,'28'-16'0,"-2"-1"0,0-1 0,41-38 0,23-17 0,162-89 0,23-21 0,-222 153 0,0 2 0,2 3 0,89-29 0,-68 27 0,122-61 0,-164 72 0,516-266 0,-339 154 0,-163 96 0,-1-3 0,50-49 0,-72 60-1365,-5 7-5461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13:2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24575,'9'0'0,"77"0"0,124 15 0,-154-10 0,77-1 0,-28-2 0,-96-2 0,-1 1 0,1 0 0,0 1 0,-1 0 0,0 0 0,1 1 0,-1 0 0,0 1 0,0-1 0,0 2 0,-1-1 0,0 1 0,1 0 0,-2 0 0,1 1 0,-1 0 0,1 0 0,-2 1 0,9 11 0,-5-4 0,-1 0 0,0 1 0,-2 0 0,1 0 0,-2 0 0,0 1 0,-1-1 0,0 1 0,1 29 0,-1-21 0,0 0 0,9 24 0,-6-26 0,-2 0 0,4 35 0,-4 43 57,4 43-1479,-4-105-5404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0:23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1107 177 24575,'-1'-7'0,"1"1"0,-1-1 0,0 1 0,-1-1 0,0 1 0,0-1 0,0 1 0,-1 0 0,0 0 0,0 0 0,0 0 0,-1 1 0,0-1 0,0 1 0,0 0 0,-1 0 0,1 1 0,-1-1 0,0 1 0,-1 0 0,1 0 0,-1 1 0,-9-5 0,0 0 0,0 2 0,0 0 0,-1 1 0,0 0 0,0 1 0,0 1 0,0 1 0,-26-1 0,-258 6 0,281-2 0,0 0 0,0 1 0,0 1 0,0 1 0,1 1 0,-1 0 0,1 2 0,0 0 0,-19 10 0,9-1 0,1 1 0,1 2 0,1 0 0,-40 41 0,55-51 0,-13 14 0,-31 38 0,47-52 0,1-1 0,1 1 0,0 1 0,0-1 0,1 0 0,0 1 0,0 0 0,-3 19 0,-12 47 0,14-60 0,1 0 0,0 0 0,1 0 0,1 1 0,0-1 0,1 31 0,4-14 0,0 7 0,1-1 0,18 71 0,-17-99 0,-1-1 0,1 1 0,1-1 0,0 0 0,0 0 0,1-1 0,1 1 0,-1-2 0,1 1 0,1-1 0,0 0 0,12 8 0,15 9 0,75 37 0,-91-51 0,2-1 0,-1 0 0,1-2 0,0 0 0,1-2 0,41 7 0,-18-8 0,91-2 0,-101-3 0,-13 0 0,-1 0 0,0-2 0,30-6 0,-44 6 0,-1 0 0,1 0 0,-1-1 0,0 0 0,0-1 0,0 0 0,-1 0 0,1 0 0,-1-1 0,0 0 0,0 0 0,-1 0 0,9-11 0,9-18 0,-2-1 0,-1-1 0,29-76 0,-45 103 0,3-8 0,7-12 0,-2 0 0,-2 0 0,0-1 0,-2 0 0,-1 0 0,4-48 0,-11 65 0,2-26 0,-2 0 0,-7-57 0,5 85 0,0 0 0,0-1 0,-2 1 0,1 0 0,-1 1 0,-1-1 0,0 1 0,0 0 0,-1 0 0,-1 0 0,1 1 0,-16-16 0,12 15-273,-1 1 0,0 1 0,0-1 0,-22-11 0,14 11-6553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0:26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1971 1028 24575,'-10'-9'0,"0"1"0,-1 0 0,1 1 0,-23-11 0,18 10 0,1 0 0,-16-13 0,-24-18 0,-63-35 0,66 44 0,-89-70 0,101 71 0,0 1 0,-2 3 0,-56-27 0,67 37 0,-75-33 0,63 31 0,-57-34 0,42 21 0,0 3 0,-2 2 0,-71-20 0,28 10 0,60 19 0,-7 0 0,0-4 0,-75-40 0,-72-41 0,178 92 0,-49-22-1365,34 13-5461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0:29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2 24575,'-91'-1'0,"-104"3"0,190-2 0,0 0 0,1 1 0,-1-1 0,0 1 0,1 1 0,-1-1 0,1 1 0,-1-1 0,1 1 0,-7 4 0,9-4 0,0-1 0,1 1 0,-1-1 0,0 1 0,1 0 0,-1 0 0,1 0 0,0 0 0,0 0 0,0 0 0,0 0 0,0 0 0,0 0 0,0 0 0,0 1 0,1-1 0,-1 0 0,1 1 0,0-1 0,0 0 0,0 0 0,0 1 0,0 2 0,1 3 0,0 0 0,1 0 0,-1-1 0,2 1 0,-1 0 0,1-1 0,0 0 0,0 1 0,1-1 0,0-1 0,0 1 0,10 11 0,-3-7 0,1 0 0,0 0 0,1-1 0,0-1 0,22 12 0,-12-6 15,0 1 0,-1 2 0,-1 0 0,0 1 0,-2 1 0,0 1 0,30 43 0,-13-9-510,-3 2 0,32 74 0,-46-88-6331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0:32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3040 74 24575,'-1'1'0,"1"0"0,0 0 0,-1 0 0,1 0 0,-1-1 0,1 1 0,-1 0 0,0 0 0,1-1 0,-1 1 0,0 0 0,1-1 0,-1 1 0,0-1 0,0 1 0,0-1 0,1 1 0,-1-1 0,0 0 0,0 1 0,0-1 0,0 0 0,0 0 0,0 0 0,0 0 0,0 0 0,0 0 0,-1 0 0,-29 1 0,1-4 0,1-1 0,0-2 0,-43-14 0,-34-7 0,-9 12 0,0 6 0,-145 5 0,-1542 4 0,1794-1 0,0 1 0,1 0 0,-1 1 0,0-1 0,1 1 0,-1 1 0,1-1 0,-1 1 0,1 1 0,0-1 0,-1 1 0,2 1 0,-1-1 0,0 1 0,1 0 0,-1 1 0,1 0 0,-10 10 0,-84 96 0,-16 17 0,109-120 0,0 0 0,1 1 0,0-1 0,0 1 0,1 0 0,0 1 0,1-1 0,0 1 0,1 0 0,-1 0 0,2 1 0,0-1 0,0 0 0,1 1 0,0-1 0,1 16 0,0-17 0,1 0 0,0-1 0,0 1 0,1 0 0,0-1 0,0 1 0,1-1 0,0 0 0,1 0 0,0 0 0,0 0 0,1-1 0,0 0 0,0 0 0,0 0 0,1 0 0,0-1 0,1 0 0,-1 0 0,10 5 0,300 158 0,-178-101 0,-117-56 0,1-2 0,0-1 0,0-1 0,1 0 0,1-2 0,-1-1 0,1 0 0,-1-2 0,32 0 0,-18-1 0,-1 2 0,58 14 0,13 1 0,121 0 0,244-12 0,-301-8 0,-101 4 0,111 20 0,-110-12 0,109 4 0,-150-13 0,0 1 0,0 2 0,31 8 0,-26-5 0,65 7 0,-74-13 0,13 1 0,1-1 0,-1-2 0,1-2 0,60-10 0,-82 7 0,-1-2 0,1 0 0,-1-1 0,0-1 0,-1 0 0,0-2 0,-1 1 0,0-2 0,0 0 0,-1-1 0,-1 0 0,15-19 0,-24 26 0,0-1 0,0 1 0,-1-1 0,1 0 0,-2 0 0,1 0 0,-1 0 0,0 0 0,0-1 0,-1 1 0,1-15 0,-1-8 0,-5-52 0,0 33 0,4 30 0,-2-1 0,0 1 0,-2 0 0,0 0 0,-11-30 0,-9-35 0,19 63 0,0 1 0,-2 0 0,0 1 0,-1 0 0,-1 0 0,-11-18 0,5 15 0,-1 2 0,-1 0 0,-1 1 0,-29-24 0,32 31 0,0 1 0,-1 0 0,0 1 0,0 1 0,-1 0 0,-33-11 0,23 13-1365,4 4-5461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0:34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0 24575,'0'45'0,"-8"56"0,5-81 0,-1-1 0,-1 1 0,-1-1 0,0 1 0,-11 19 0,-19 33 0,-4-2 0,-49 65 0,81-123-227,1 0-1,0 0 1,0 1-1,1 0 1,-7 24-1,5-5-6598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0:36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24575,'0'324'0,"0"-318"0,0-1 0,0 0 0,1 0 0,-1 1 0,1-1 0,1 0 0,-1 0 0,1 0 0,-1 0 0,2 0 0,2 6 0,-3-10 0,-1 1 0,1 0 0,-1-1 0,1 1 0,0 0 0,0-1 0,-1 0 0,1 1 0,0-1 0,1 0 0,-1 0 0,0 0 0,0-1 0,0 1 0,0 0 0,1-1 0,-1 1 0,0-1 0,1 0 0,-1 0 0,0 0 0,1 0 0,-1 0 0,0 0 0,1-1 0,-1 1 0,0-1 0,3 0 0,51-14 0,-1-1 0,-1-3 0,97-48 0,-104 42-1365,-4 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5:16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1820 24575,'-2'-1'0,"-1"1"0,1-1 0,-1 0 0,1 0 0,0 0 0,-1 0 0,1 0 0,0 0 0,0-1 0,0 1 0,0-1 0,0 0 0,0 1 0,0-1 0,0 0 0,1 0 0,-1 0 0,1 0 0,-1-1 0,1 1 0,0 0 0,0 0 0,0-1 0,0 1 0,-1-4 0,-3-10 0,0 0 0,-4-26 0,8 36 0,-8-61 0,4 0 0,2-1 0,7-69 0,-2 13 0,-3 52 0,-1 45 0,1-1 0,1 1 0,2 0 0,0 0 0,14-53 0,-6 46 0,-1-1 0,-2 1 0,-2-1 0,0-1 0,-2-52 0,0 51 0,1-1 0,16-68 0,3-16 0,-15 58 0,12-148 0,-15 145-1365,1 32-5461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11:2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1753 27 24575,'-609'-16'0,"90"5"0,495 13 0,0 1 0,-1 1 0,1 1 0,-41 14 0,51-14 0,-1 2 0,0-1 0,1 2 0,1 0 0,-1 1 0,1 0 0,1 1 0,-17 16 0,23-20 0,-163 183 0,147-160 0,1 1 0,1 1 0,1 0 0,-27 67 0,41-83 0,1 0 0,0 0 0,1 1 0,1-1 0,0 19 0,4 82 0,0-52 0,-2 15 0,-1-29 0,10 92 0,-6-126 0,0 0 0,1 0 0,1-1 0,0 1 0,1-1 0,1 0 0,0-1 0,1 0 0,17 24 0,0-7 0,2-2 0,1-1 0,1-1 0,43 30 0,139 77 0,-45-52 0,-3 1 0,-150-76 0,0 0 0,1-1 0,-1-1 0,1-1 0,0 0 0,1 0 0,-1-2 0,21 2 0,10-2 0,63-6 0,-64 1 0,5-2 0,80-19 0,25-2 0,-133 24 0,34-3 0,72-16 0,-15-10 0,-62 16 0,0 2 0,72-9 0,-69 13 0,0-2 0,-1-2 0,0-3 0,55-25 0,-61 24 0,-2-2 0,67-39 0,6-4 0,-106 57 0,-1 0 0,1 0 0,-1-1 0,0-1 0,-1 0 0,1 0 0,14-15 0,-19 15 0,-1 1 0,1 0 0,-1-1 0,-1 0 0,1 0 0,-1 0 0,0 0 0,-1-1 0,1 1 0,-2-1 0,1 0 0,1-15 0,-2 4 0,-1-1 0,-1 1 0,0 0 0,-2-1 0,0 1 0,-1 0 0,-1 0 0,-1 1 0,-12-29 0,3 5 0,-13-61 0,-9-23 0,-70-130 0,93 234 0,0 0 0,-2 1 0,0 1 0,-1 1 0,-36-32 0,-19-20 0,59 56 0,0 0 0,-25-19 0,32 30 0,0 0 0,0 0 0,-1 1 0,1-1 0,-1 2 0,0-1 0,0 0 0,0 1 0,0 1 0,-12-2 0,-68-1 0,58 4 0,-55-6 0,19-6-89,4 1-549,-87-6 0,109 16-6188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11:2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24575,'1'2'0,"-1"0"0,0 0 0,1 0 0,0 0 0,0 0 0,-1 0 0,1 0 0,0 0 0,0 0 0,1 0 0,-1-1 0,0 1 0,1 0 0,-1-1 0,1 1 0,-1-1 0,1 0 0,0 1 0,-1-1 0,1 0 0,0 0 0,0 0 0,3 1 0,9 4 0,0-1 0,20 5 0,-11-3 0,13 4 0,0-2 0,0-1 0,0-2 0,53 2 0,151-8 0,-108-4 0,503 4 0,-492-12 76,-72 4-1517,-31 5-5385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11:28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24575,'22'3'0,"0"0"0,0 1 0,-1 1 0,1 1 0,-1 1 0,0 0 0,26 15 0,16 4 0,113 47 0,-172-72 0,0 1 0,0-1 0,0 1 0,0 0 0,0 1 0,-1-1 0,1 1 0,-1-1 0,4 5 0,-6-6 0,0 0 0,0 1 0,0-1 0,0 0 0,-1 0 0,1 1 0,0-1 0,-1 0 0,0 0 0,1 1 0,-1-1 0,0 1 0,1-1 0,-1 0 0,0 1 0,0-1 0,0 1 0,0-1 0,0 0 0,-1 1 0,1-1 0,0 1 0,-1-1 0,1 0 0,0 1 0,-1-1 0,0 0 0,1 0 0,-1 1 0,0-1 0,-1 2 0,-10 10 0,0-1 0,-1 1 0,0-2 0,-1 0 0,0-1 0,-1 0 0,-18 9 0,-19 14 0,-2-1-1365,29-18-5461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34:40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2788 533 24575,'-23'-1'0,"1"0"0,0-2 0,0-1 0,0-1 0,0 0 0,1-2 0,0 0 0,-39-21 0,0-6 0,-86-64 0,-2-3 0,121 86 0,-2 2 0,-57-19 0,-18-7 0,102 37 0,-214-90 0,184 81 0,0 2 0,0 1 0,0 2 0,-1 1 0,-36-1 0,-47 8 0,-213 30 0,282-25 0,10-4 0,0 3 0,0 1 0,0 1 0,1 2 0,-35 15 0,43-11 0,0 1 0,1 1 0,1 1 0,-44 37 0,43-30 0,-1-1 0,1 2 0,1 1 0,2 0 0,-23 31 0,-1 13 0,-109 154 0,140-202 0,-22 30 0,-32 58 0,61-92 0,0 0 0,2 1 0,0 0 0,2 0 0,0 0 0,1 1 0,-5 32 0,5 52 0,9 110 0,1-44 0,-4-136 0,2 1 0,1-1 0,2 0 0,1 0 0,14 40 0,-19-67 0,67 198 0,-55-171 0,2 0 0,1-2 0,40 59 0,-14-35 0,1-2 0,54 49 0,-74-80 0,2-1 0,1-1 0,0-2 0,1-1 0,1 0 0,42 16 0,208 73 0,-250-99 0,-1-1 0,1-1 0,0-1 0,42 0 0,55 9 0,-58-1 0,74 6 0,-118-18 0,0-1 0,-1-1 0,1-1 0,-1 0 0,1-2 0,44-14 0,134-58 0,-41 13 0,86-47 0,-178 77 0,118-42 0,-81 27 0,-54 26 0,62-36 0,-61 26 0,63-51 0,-101 70 0,1 0 0,-2-2 0,0 1 0,-1-2 0,0 0 0,-1 0 0,18-35 0,-24 37 0,-1-1 0,-1 1 0,0-1 0,0 0 0,-2 0 0,0 0 0,1-21 0,-9-112 0,2 93 0,1 7 0,-3 1 0,-1-1 0,-2 1 0,-19-54 0,15 74 0,-1 0 0,0 2 0,-2 0 0,-1 0 0,-2 2 0,-22-25 0,25 30 0,-86-84 0,74 77 0,1-2 0,1 0 0,-28-40 0,46 54 0,0-1 0,2 0 0,-1 0 0,2 0 0,0-1 0,0 0 0,-2-22 0,-8-110 0,13 104 0,1 36-97,0-1-1,0 1 1,0 0-1,-1 0 1,0 0-1,0 0 1,-1 0-1,0 0 1,0 0-1,-1 1 1,0-1-1,0 1 0,-6-7 1,-11-9-6729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34:42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1087 24575,'19'0'0,"0"-2"0,-1 0 0,1-1 0,-1-1 0,0-1 0,0-1 0,0 0 0,-1-1 0,17-10 0,120-59 0,259-174 0,-276 141 0,15-10 0,45-24 0,9-5 0,-165 125 44,0 2 1,70-25-1,-60 27-793,60-34 0,-64 26-6077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34:43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24575,'581'0'0,"-554"1"0,0 1 0,0 2 0,-1 1 0,0 0 0,0 2 0,43 18 0,-65-23 0,0 0 0,0 0 0,0 0 0,-1 0 0,1 1 0,-1 0 0,1-1 0,-1 1 0,0 0 0,0 1 0,0-1 0,-1 1 0,1-1 0,-1 1 0,0 0 0,0-1 0,0 1 0,0 1 0,-1-1 0,0 0 0,1 0 0,-2 0 0,2 7 0,-1 6 0,-1 1 0,0-1 0,-2 1 0,-5 27 0,1-6 0,-7 135 0,12-115 0,-4 1 0,-2-1 0,-25 98 0,19-116-83,-27 81-1199,26-90-5544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34:49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24575,'-1'1'0,"0"-1"0,0 0 0,0 1 0,0-1 0,0 1 0,0-1 0,0 1 0,0-1 0,0 1 0,1 0 0,-1 0 0,0-1 0,0 1 0,1 0 0,-1 0 0,0 0 0,1 0 0,-1 0 0,1-1 0,-1 1 0,1 0 0,0 0 0,-1 0 0,1 1 0,0-1 0,0 0 0,0 0 0,-1 0 0,1 0 0,0 0 0,0 0 0,1 0 0,-1 1 0,0 4 0,0-1 0,0 1 0,1-1 0,0 1 0,2 7 0,6 12 0,2-1 0,0 0 0,2 0 0,23 32 0,73 83 0,-89-115 0,281 315 0,-67-80 0,-68-65-219,337 378-319,277 342 538,-544-611 0,122 161 0,10 22-621,468 474 1,-391-510 620,22-26 0,749 484-106,64-100-89,-599-443 1665,-361-200-641,116 49-829,-383-188 0,53 28 0,114 81 0,129 58 0,-179-106 0,61 19 0,-66-34 0,360 171 0,-178-92 0,-127-59 0,-141-55 0,88 33 0,-135-58 0,35 19 0,10 4 0,441 188 0,-349-142 0,-114-58 0,-36-17 0,-2 2 0,31 16 0,29 19 0,-48-28 0,45 31 0,-73-46 0,-1 0 0,1 0 0,0 1 0,-1-1 0,1 0 0,-1 1 0,1-1 0,-1 0 0,1 1 0,-1-1 0,1 1 0,-1-1 0,1 0 0,-1 1 0,0 0 0,1-1 0,-1 1 0,0-1 0,1 1 0,-1-1 0,0 1 0,0 0 0,0-1 0,1 1 0,-1-1 0,0 1 0,0 0 0,0 1 0,-17 1 0,-31-10 0,7-2-1365,1 0-5461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34:51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0 24575,'16'1'0,"1"0"0,0 1 0,-1 0 0,1 2 0,-1 0 0,0 1 0,0 0 0,15 8 0,-9-1 0,0 0 0,0 1 0,-1 2 0,31 27 0,1 10 0,-2 3 0,69 97 0,-104-132 0,7 11 0,6 6 0,-1 2 0,37 69 0,-62-103 0,0 1 0,-1 0 0,0 1 0,0-1 0,0 0 0,-1 1 0,0-1 0,0 8 0,-1-11 0,0-1 0,0 0 0,0 0 0,-1 0 0,1 1 0,-1-1 0,1 0 0,-1 0 0,0 0 0,0 0 0,0 0 0,0 0 0,0 0 0,-1-1 0,1 1 0,0 0 0,-1-1 0,1 1 0,-1-1 0,0 1 0,0-1 0,1 0 0,-1 1 0,0-1 0,0 0 0,0 0 0,-3 0 0,-9 3 0,-1 0 0,0-1 0,0-1 0,1-1 0,-1 0 0,0-1 0,-16-2 0,-40 2 0,-3 6 0,0 2 0,-91 23 0,120-21 0,-60 5 0,58-10 0,-49 13 0,10 1-1365,48-12-5461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17:49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7491 877 24575,'-108'1'0,"-17"1"0,0-6 0,-137-21 0,-249-68 0,-645-186 0,976 222 0,-233-59 0,320 99 0,0-5 0,-140-51 0,164 49 0,-1 3 0,-134-23 0,166 37 0,-273-37 0,171 26 0,-360-18 0,-5 38 0,185 1 0,278-3 0,0 1 0,-1 3 0,-54 11 0,91-13 0,-76 16 0,-124 44 0,147-39 0,-55 21 0,-132 71 0,-69 38 0,226-113 0,61-25 0,0 1 0,1 2 0,-33 27 0,32-23 0,-185 131 0,186-136 0,-13 8 0,1 2 0,2 2 0,-40 37 0,72-61 0,1 1 0,0-1 0,1 1 0,-1 0 0,1-1 0,0 2 0,0-1 0,1 0 0,0 0 0,0 1 0,-2 11 0,1 6 0,1 0 0,2 25 0,0-26 0,-4 38 0,3-51 0,-16 93 0,-6 179 0,23-111 0,3 230 0,-2-379 0,1 0 0,0-1 0,2 0 0,1 0 0,0 0 0,1 0 0,2-1 0,0 0 0,1 0 0,1-1 0,0 0 0,2-1 0,0 0 0,1-1 0,1 0 0,0-1 0,2-1 0,20 17 0,-15-14 0,2-2 0,0 0 0,1-1 0,0-1 0,1-1 0,1-2 0,0 0 0,0-2 0,1-1 0,0-1 0,38 5 0,-48-10 0,11 0 0,0 1 0,-1 2 0,0 0 0,48 17 0,-38-6 0,2-2 0,50 11 0,-67-21 0,1 0 0,0-1 0,0-2 0,0 0 0,36-4 0,239-20 0,-251 21 0,129-24 0,-118 15 0,69-4 0,-68 15 0,101 13 0,7 1 0,-138-12 0,-1 2 0,53 13 0,7 1 0,120 20 0,-114-20 0,-85-17 0,1 1 0,0 1 0,-1-1 0,0 2 0,0-1 0,0 1 0,13 7 0,-19-8 0,1 0 0,-1 0 0,0 0 0,0 0 0,0 0 0,0 1 0,-1-1 0,1 1 0,-1 0 0,0 0 0,0 0 0,0 0 0,0 0 0,-1 0 0,0 0 0,0 1 0,0-1 0,1 8 0,0 33 0,-2 1 0,-5 51 0,-1 8 0,5-63 0,-1 26 0,2 1 0,14 89 0,-12-139 0,2-1 0,0 1 0,1-1 0,1 0 0,1-1 0,0 1 0,1-1 0,1-1 0,1 0 0,0 0 0,1 0 0,1-2 0,18 19 0,-22-26 0,0-1 0,0-1 0,0 0 0,1 0 0,0 0 0,0-1 0,0-1 0,1 1 0,-1-2 0,1 1 0,0-1 0,16 1 0,13-1 0,-1-1 0,39-5 0,-13 0 0,-28 3 0,395 1 0,-298 12 0,36 2 0,-126-14 0,-8 0 0,-1 1 0,1 1 0,-1 2 0,39 10 0,-20-3 0,0-1 0,83 2 0,-127-11 0,23 3 0,1 1 0,34 11 0,-37-8 0,0-1 0,48 4 0,270 33 0,-256-29 0,190 9 0,3-25 0,-104-1 0,917 2 0,-1037-3 0,95-18 0,-23 3 0,118-21 0,-148 21 0,4-1 0,159-49 0,-243 60 0,-1-2 0,0 0 0,-1-1 0,0-2 0,21-15 0,86-80 0,-35 26 0,38-31 0,-109 91 0,0-1 0,-2-1 0,26-39 0,-16 11 0,39-93 0,-46 92 0,-15 33 0,-1 0 0,-1-1 0,-1 0 0,0 0 0,2-42 0,-7-112 0,-2 97 0,2-11 0,-7-147 0,5 220 0,-1 0 0,-1 0 0,0 0 0,-2 1 0,1-1 0,-12-18 0,-54-84 0,46 79 0,-187-270 0,187 273 0,-1 1 0,-2 1 0,-48-46 0,55 59 0,-35-48 0,-1-1 0,-35-43 0,-14-18 0,77 98 0,13 14 0,-1 0 0,-1 0 0,0 2 0,-1 0 0,-1 1 0,-34-20 0,4 14 0,-1 1 0,-91-22 0,40 13 0,18 7-1365,50 17-5461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19:19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24575,'6'2'0,"1"-1"0,0 1 0,-1 1 0,1-1 0,-1 1 0,0 0 0,0 0 0,0 1 0,0 0 0,7 6 0,17 9 0,65 29 0,204 71 0,-152-53 0,-5-3 0,-76-36 0,88 50 0,21 11 0,30 11 0,48 19 0,474 185 0,-89-34 0,-415-189 0,69 27 0,-184-64 0,109 48 0,-123-43 0,60 25 0,109 33 0,374 165 0,-50-31 0,-500-208 0,164 72 0,-211-88 0,0 2 0,36 24 0,-36-19 0,63 26 0,-74-40 0,0-1 0,35 4 0,-30-5 0,36 10 0,38 21-682,140 70-1,-218-92-6143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5:18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17 916 24575,'-1'0'0,"0"0"0,0 0 0,1-1 0,-1 1 0,0 0 0,0-1 0,1 1 0,-1-1 0,0 1 0,0-1 0,1 1 0,-1-1 0,0 1 0,1-1 0,-1 0 0,1 1 0,-1-1 0,1 0 0,-1 0 0,1 1 0,0-1 0,-1 0 0,1 0 0,0 0 0,-1 1 0,1-1 0,0 0 0,0 0 0,0 0 0,0 0 0,0-1 0,0-31 0,4 10 0,0 0 0,1 0 0,1 1 0,2-1 0,17-36 0,-1 13 0,45-65 0,32-37 0,-84 121 0,-1-1 0,13-33 0,3-4 0,-10 22 0,-8 13 0,2 1 0,24-32 0,-38 57 0,0 2 0,0-1 0,1 0 0,-1 0 0,1 1 0,-1-1 0,1 1 0,0 0 0,0 0 0,0 0 0,0 0 0,1 1 0,-1-1 0,0 1 0,1 0 0,-1 0 0,1 0 0,-1 0 0,1 1 0,-1-1 0,1 1 0,0 0 0,-1 0 0,1 0 0,-1 0 0,1 1 0,0 0 0,-1-1 0,1 1 0,-1 1 0,0-1 0,1 0 0,-1 1 0,3 2 0,2 1 0,0 0 0,-1 1 0,0 0 0,0 0 0,0 1 0,-1-1 0,0 2 0,0-1 0,-1 1 0,0 0 0,0 0 0,5 13 0,52 110-9,-38-83-330,-1 1 0,-2 1 0,19 74 0,-35-98-6487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19:21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24575,'15'15'0,"0"-1"0,2-1 0,0-1 0,35 20 0,-14-14 0,57 20 0,-43-17 0,-2 2 0,-1 2 0,-1 2 0,67 50 0,-25-22 0,-51-33 0,-36-20 0,1 0 0,-1 0 0,0 0 0,0 1 0,0-1 0,-1 1 0,1-1 0,-1 1 0,1 0 0,-1 0 0,0 0 0,0 1 0,0-1 0,0 0 0,1 6 0,-2-7 0,-1 1 0,0-1 0,0 1 0,1-1 0,-1 1 0,-1 0 0,1-1 0,0 1 0,-1-1 0,1 1 0,-1-1 0,0 0 0,1 1 0,-1-1 0,0 0 0,-1 1 0,1-1 0,0 0 0,-1 0 0,1 0 0,-1 0 0,0 0 0,-3 2 0,-10 9 0,-1-2 0,-1 0 0,0-1 0,0 0 0,-33 12 0,-23 12 0,-3 12 0,-83 41 0,73-46-1365,55-24-5461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23:03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507 57 24575,'-10'0'0,"1"-2"0,0 1 0,0-1 0,0-1 0,0 0 0,1 0 0,-15-7 0,12 4 0,0 2 0,0 0 0,-1 0 0,-16-3 0,5 4 0,-1 0 0,0 2 0,0 1 0,-40 4 0,55-3 0,1 1 0,0 0 0,0 1 0,0-1 0,0 1 0,0 1 0,-10 6 0,14-8 0,0 1 0,0 0 0,1 0 0,-1 1 0,1-1 0,-1 1 0,1 0 0,0 0 0,1 0 0,-1 0 0,1 0 0,-1 0 0,-2 10 0,-11 34 0,3 1 0,1 1 0,3 0 0,2 1 0,-2 76 0,9-104 0,-1-9 0,1 1 0,1-1 0,0 1 0,4 16 0,-4-28 0,0 1 0,0-1 0,0 0 0,0 0 0,0 0 0,1 0 0,0 0 0,-1 0 0,1 0 0,0 0 0,0-1 0,1 1 0,-1-1 0,1 1 0,-1-1 0,1 0 0,0 0 0,-1 0 0,1-1 0,0 1 0,0 0 0,0-1 0,4 1 0,16 3 0,-1-2 0,1-1 0,-1-1 0,1 0 0,41-6 0,-4 1 0,-46 4 0,1-1 0,-1 0 0,0-1 0,-1-1 0,1-1 0,0 0 0,13-5 0,-20 5 0,0 0 0,0 0 0,0 0 0,-1 0 0,1-1 0,-1 0 0,0-1 0,-1 0 0,1 1 0,-1-2 0,0 1 0,-1 0 0,8-15 0,-7 9-80,0 0 0,0-1-1,-2 0 1,1 1 0,-2-2-1,1 1 1,-2 0 0,0 0-1,-1-1 1,0 1 0,-1 0 0,0 0-1,-1-1 1,0 1 0,-1 0-1,-7-16 1,-3 2-6746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23:04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895 1610 24575,'-8'0'0,"0"-1"0,0 0 0,0 0 0,1-1 0,-1 0 0,0 0 0,0-1 0,1 1 0,0-2 0,-1 1 0,1-1 0,0 0 0,1-1 0,-1 0 0,1 0 0,0 0 0,-11-12 0,-1-7 0,1 1 0,1-2 0,-22-43 0,5 8 0,-65-90 0,60 94 0,22 32 0,-15-21 0,-25-52 0,-69-128 0,116 208 0,0 0 0,1-1 0,1 0 0,-8-27 0,-6-16 0,-13-22 0,4-1 0,-27-121 0,52 186 32,-1 0-1,-1 1 0,-15-32 0,-8-19-1521,22 45-5336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23:06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1 525 24575,'0'-30'0,"2"1"0,1-1 0,1 1 0,13-43 0,1-27 0,2-9 0,-18 98 0,2 0 0,-1 1 0,1-1 0,0 1 0,1 0 0,0 0 0,0 0 0,9-9 0,-11 15 0,0 0 0,0 0 0,0 0 0,1 0 0,-1 1 0,1 0 0,-1-1 0,1 1 0,0 1 0,0-1 0,-1 0 0,1 1 0,0 0 0,1 0 0,-1 0 0,0 1 0,0-1 0,0 1 0,0 0 0,1 0 0,-1 0 0,0 1 0,0-1 0,0 1 0,6 2 0,8 3 0,0 1 0,0 1 0,-1 1 0,23 15 0,-9-6 0,-28-16-21,37 19-247,-1 2-1,-1 1 0,-1 3 0,34 31 0,-48-36-6557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23:56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3103 268 24575,'-17'0'0,"-33"1"0,0-2 0,0-2 0,0-2 0,-55-14 0,-34-7 0,99 21 0,1-3 0,0 0 0,-50-19 0,60 15 0,-14-6 0,-2 1 0,0 3 0,-64-13 0,66 21 0,-5-2 0,-59-2 0,76 8 0,1-2 0,-49-12 0,-14-3 0,-36 8 0,-203 9 0,162 4 0,-530-2 0,685 0 0,1 0 0,0 2 0,0-1 0,0 2 0,0 0 0,0 0 0,0 1 0,1 1 0,0 0 0,0 1 0,0 1 0,0 0 0,1 0 0,1 1 0,-1 1 0,1 0 0,1 0 0,-1 1 0,-11 16 0,7-9 0,1 1 0,0 1 0,2 0 0,0 1 0,2 0 0,0 0 0,1 1 0,1 1 0,1-1 0,0 1 0,2 1 0,1-1 0,1 1 0,0-1 0,2 29 0,1-2 0,1 60 0,0-95 0,1 0 0,0 0 0,1 0 0,0-1 0,7 18 0,-5-22 0,0 0 0,0-1 0,1 0 0,0 0 0,0 0 0,1-1 0,0 0 0,14 11 0,2-1 0,43 25 0,78 35 0,-128-69 0,0 0 0,1-1 0,0-1 0,0-1 0,1 0 0,-1-2 0,1 0 0,19 1 0,24-1 0,63-6 0,-35 0 0,198 4 0,159-4 0,-422 1 0,0-2 0,-1 0 0,30-11 0,-27 8 0,54-9 0,-32 11 0,68-16 0,-66 10 0,0 3 0,94-3 0,-91 8 0,48-9 0,11 0 0,28 12 0,27-1 0,-139-2 0,-1-2 0,42-12 0,-38 9 0,51-8 0,1 14 0,-60 2 0,-1 0 0,1-2 0,25-4 0,-45 6 0,-1-1 0,1 1 0,-1-1 0,0 1 0,1-1 0,-1 0 0,1 0 0,-1 0 0,0 0 0,0-1 0,0 1 0,0-1 0,0 1 0,0-1 0,0 0 0,0 1 0,0-1 0,-1 0 0,1 0 0,-1 0 0,0-1 0,1 1 0,-1 0 0,0 0 0,0-1 0,0 1 0,-1-1 0,1 1 0,-1 0 0,1-1 0,-1 0 0,0 1 0,0-1 0,0 1 0,0-1 0,-1-2 0,-2-10 0,0 2 0,-1-1 0,-1 0 0,0 1 0,-10-18 0,1 1 0,7 15 0,-1 0 0,-1 0 0,0 0 0,-1 1 0,0 1 0,-1 0 0,-1 0 0,0 1 0,-1 1 0,0 0 0,-19-12 0,-15-16-1365,21 18-5461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24:00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6703 24575,'8'1'0,"-1"-1"0,0 0 0,1-1 0,-1 1 0,0-2 0,1 1 0,-1-1 0,0 0 0,0 0 0,0-1 0,0 0 0,-1 0 0,1-1 0,-1 0 0,0 0 0,0 0 0,0-1 0,-1 0 0,1 0 0,6-8 0,131-187 0,-41 51 0,290-468 0,-326 504 0,2 1 0,-6-4 0,50-126 0,-79 152 0,-3-2 0,-5-2 0,-3 0 0,-5-1 0,5-105 0,-8 70 0,58-244 0,-59 316 0,59-179 0,-37 135 0,1-44 0,1-3 0,138-352 0,-140 395 0,39-136 0,-15 6 0,-43 184 0,3 2 0,38-74 0,-16 46 0,-3-1 0,-3-2 0,-4-1 0,24-102 0,-37 121 0,2 2 0,57-117 0,-17 46 0,22-31 0,-54 113 0,-2-2 0,24-67 0,116-329 0,-162 440 10,-1 0 0,1 1 0,1-1 0,-1 1 0,1 0 0,1 0 0,-1 1 0,1 0 0,0 0 0,1 0 0,8-6 0,5 0-505,0 0 0,39-15 0,-35 16-6331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24:02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24575,'21'-2'0,"0"0"0,0-2 0,0 0 0,28-10 0,-25 7 0,0 0 0,45-4 0,55 9 0,-88 3 0,1-1 0,-1-2 0,71-13 0,-81 8 0,-17 4 0,0 0 0,1 1 0,-1 0 0,1 0 0,0 1 0,14 0 0,-21 1 0,-1 1 0,0-1 0,1 1 0,-1 0 0,0-1 0,0 1 0,0 0 0,0 0 0,1 1 0,-2-1 0,1 0 0,0 1 0,0-1 0,0 1 0,0 0 0,-1-1 0,1 1 0,-1 0 0,0 0 0,1 0 0,-1 0 0,0 0 0,0 0 0,0 0 0,0 1 0,-1-1 0,1 0 0,-1 1 0,1-1 0,-1 0 0,0 1 0,0 2 0,4 41 0,-3 0 0,-5 64 0,-1-12 0,5-30 0,15 128 0,-8-142 0,-3-22 0,1 0 0,1-1 0,11 32 0,-7-31-1365,-2-3-5461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27:09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2756 0 24575,'25'3'0,"1"0"0,0 2 0,-1 0 0,48 18 0,-68-21 0,171 63 0,-147-53 0,-1 3 0,-1 0 0,-1 1 0,26 21 0,65 59 0,113 122 0,-98-63 0,-60-68 0,-49-58 0,-1 2 0,-2 0 0,0 1 0,21 53 0,46 144 0,-38-91 0,-37-106 0,54 159 0,5 64 0,57 238 0,-110-409 0,94 570 0,-36-105 0,-28-183 0,-17-97 0,9-5 0,24 181 0,-49-229 0,-13 230 0,-5-196 0,3 375 0,-2-586 0,-1-1 0,-1 0 0,-17 63 0,-43 107 0,38-131 0,-14 26 0,-4-1 0,-73 119 0,95-184 0,-1-1 0,-2-2 0,-35 39 0,-97 86 0,96-100 0,-18 28 0,52-55 0,-61 56 0,-325 207 0,66-53 0,91-62 0,-31 25 0,260-183 0,-68 54 0,-116 72 0,162-120 0,-72 47 0,109-65 0,1 0 0,0 1 0,-17 22 0,18-21 0,0 0 0,-1-1 0,0 0 0,-15 11 0,-4-2 0,-2-2 0,1-1 0,-2-2 0,0 0 0,-44 11 0,-180 35 0,151-40 0,-1 3 0,-138 49 0,207-59 0,-251 83 0,140-64 0,106-20 0,13-2 0,-1-2 0,1-1 0,-2-2 0,-46 4 0,2-10-48,45-1-281,0 2 0,1 0-1,-59 12 1,50-2-6497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27:11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0 24575,'-3'2'0,"0"0"0,1 0 0,-1 0 0,1 0 0,0 0 0,0 0 0,0 1 0,0-1 0,0 1 0,0 0 0,1-1 0,-1 1 0,-1 4 0,-14 44 0,8-20 0,-34 96 0,-8 21 0,41-125 0,-17 49 0,25-67 0,1-1 0,0 1 0,0 0 0,0 0 0,0 0 0,1 0 0,0 0 0,0 0 0,0 0 0,1-1 0,0 1 0,1 5 0,-1-7 0,1-1 0,-1 0 0,1 0 0,-1 0 0,1 0 0,0 0 0,0-1 0,-1 1 0,1 0 0,0-1 0,1 1 0,-1-1 0,0 0 0,0 0 0,1 0 0,-1 0 0,0 0 0,1 0 0,-1-1 0,1 1 0,4 0 0,7 0 0,1 0 0,23-1 0,-25 0 0,681-9-1365,-654 9-5461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39:33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3101 374 24575,'0'-1'0,"0"0"0,-1 1 0,1-1 0,-1 0 0,1 0 0,0 1 0,-1-1 0,0 0 0,1 0 0,-1 1 0,1-1 0,-1 1 0,0-1 0,1 0 0,-1 1 0,0 0 0,0-1 0,0 1 0,1-1 0,-3 0 0,-22-8 0,16 6 0,-11-4 0,0 2 0,-1 0 0,-40-4 0,-14-3 0,-367-118 0,255 72 0,75 25 0,80 23 0,0 2 0,-1 2 0,0 0 0,-1 2 0,-33 1 0,16 0 0,1-2 0,-52-12 0,46 7 0,-80-5 0,-344 14 0,223 3 0,-215-2 0,465 0 0,0 0 0,0 0 0,0 1 0,0 0 0,0 0 0,0 1 0,1 0 0,-1 0 0,1 0 0,-1 1 0,1 0 0,0 0 0,0 1 0,0 0 0,0 0 0,1 0 0,0 1 0,0-1 0,0 1 0,0 1 0,1-1 0,0 0 0,0 1 0,0 0 0,-4 9 0,-3 5 0,1 0 0,0 1 0,2-1 0,0 2 0,1-1 0,-4 25 0,-14 78 0,15-81 0,-10 86 0,20-120 0,-3 23 0,1 0 0,2 0 0,1 1 0,2-1 0,9 47 0,-9-71 0,0-1 0,1 0 0,0 0 0,0 0 0,0 0 0,1-1 0,0 0 0,0 0 0,0 0 0,12 9 0,8 5 0,36 22 0,-53-37 0,224 139 0,-216-134 0,1-2 0,0 1 0,0-2 0,1-1 0,20 6 0,97 15 0,-74-17 0,275 34 0,-316-42 0,465 8 0,-305-12 0,1303 2 0,-1467 0 0,0 0 0,0-1 0,-1-1 0,1 0 0,16-5 0,-29 6 0,1 0 0,0-1 0,-1 1 0,0-1 0,1 0 0,-1 0 0,0 0 0,1 0 0,-1 0 0,-1-1 0,1 0 0,0 1 0,-1-1 0,1 0 0,-1 0 0,0 0 0,0-1 0,0 1 0,0 0 0,0-1 0,-1 0 0,0 1 0,0-1 0,0 0 0,0 1 0,0-6 0,0 1 0,-1-1 0,-1 0 0,1 1 0,-1-1 0,-1 1 0,0-1 0,0 1 0,0-1 0,-1 1 0,-1 0 0,-7-14 0,-6-7 0,-36-46 0,38 55 0,-9-12 0,-72-103 0,83 113 0,0-1 0,1 0 0,1-1 0,-9-31 0,18 49 0,-1-6 0,0 1 0,0-1 0,-1 1 0,-1 0 0,0 0 0,0 1 0,-1-1 0,0 1 0,-1 1 0,-13-15 0,-3 2-682,-48-34-1,40 36-6143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5:20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1 24575,'-3'5'0,"1"0"0,-1 0 0,1 0 0,0 0 0,0 0 0,1 0 0,0 1 0,0-1 0,0 1 0,0-1 0,1 8 0,-1 1 0,-25 110 0,3-13 0,18-79 0,-24 134 0,10-82 0,5 2 0,-5 93 0,15-97 0,4-41 0,-11 64 0,-8 17 0,5 2 0,3 167 0,13-232-112,-2 67 352,-1-110-489,-1 0 0,-1 0 0,0 0 1,-1 0-1,-10 25 0,4-18-6577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46:48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6941 1082 24575,'-3'-2'0,"0"0"0,0 0 0,0 0 0,0 0 0,0 0 0,0 1 0,0 0 0,-1-1 0,-3 0 0,-10-4 0,-47-24 0,-99-64 0,55 29 0,-763-396 0,786 422 0,-3 4 0,-98-25 0,-186-26 0,146 27 0,-15-2 0,57 32 0,-274-8 0,-190 36 0,354 4 0,-869-2 0,1087-1 0,-78 11 0,125-7 0,0 1 0,0 2 0,1 1 0,0 1 0,-48 23 0,-223 134 0,174-94 0,71-40 0,2 1 0,1 3 0,-75 70 0,91-71 0,1 2 0,1 1 0,3 1 0,1 2 0,-26 50 0,-92 230 0,88-182 0,29-72 0,2 0 0,4 3 0,3 0 0,-23 139 0,32-35 0,14 263 0,3-232 0,-4-154 0,2-1 0,14 73 0,-12-100 0,1-1 0,1 0 0,1 0 0,1-1 0,1 0 0,1 0 0,23 32 0,54 58 0,115 110 0,-170-187 0,254 238 0,-210-209 0,167 105 0,-201-146 0,0-3 0,1-1 0,1-3 0,47 11 0,-2 0 0,226 66-228,520 83-1,113-27 138,-488-77 91,-315-52 137,-1-7 0,1-7 0,147-12 0,-260 4-137,-1-1 0,0-2 0,34-10 0,94-37 0,-117 38 0,278-93 0,399-157 0,-691 252 0,0-2 0,-1 0 0,-1-2 0,-1-1 0,0-1 0,-2-2 0,0 0 0,-1-1 0,20-26 0,316-349 0,-303 340 0,-24 23 0,-2-1 0,-1-2 0,45-73 0,-60 83 0,0-1 0,-2-1 0,0 1 0,-2-2 0,-2 1 0,9-57 0,2-43 0,16-191 0,-34-76 0,-3 176 0,2 207 0,0-1 0,-1 0 0,0 1 0,-1-1 0,-1 1 0,0 0 0,-1-1 0,-1 2 0,0-1 0,0 0 0,-1 1 0,-1 0 0,0 1 0,-1-1 0,0 1 0,0 1 0,-12-12 0,-30-22 0,-1 1 0,-84-52 0,119 84 0,-74-42 0,63 39 0,2-1 0,0 0 0,-35-31 0,20 12-455,-1 2 0,-52-30 0,61 42-6371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46:51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5295 24575,'3'2'0,"0"0"0,0 0 0,0 0 0,0 0 0,0 0 0,0-1 0,0 1 0,0-1 0,1 0 0,-1 0 0,5 0 0,42 4 0,-34-4 0,17 1 0,1-1 0,-1-2 0,41-6 0,-54 4 0,0-2 0,0 0 0,0-1 0,-1-1 0,0-1 0,27-16 0,9-12 0,87-74 0,-81 60 0,-2 1 0,67-49 0,-66 60 0,8-4 0,-2-3 0,-2-3 0,74-70 0,-65 44 0,46-46 0,103-134 0,-201 224 0,-1-1 0,-1-1 0,-2-1 0,18-47 0,38-142 0,-55 161 0,-8 24 0,-2 0 0,-1-1 0,2-53 0,-8-115 0,-3 121 0,2-262 0,-4-218 0,2 507 0,-3-1 0,-2 1 0,-3 0 0,-26-88 0,13 75 0,-115-317 0,-43-35 0,165 388 0,-1 1 0,-1 1 0,-2 1 0,-2 1 0,-43-50 0,7 20 0,-99-79 0,105 100 0,-78-43 0,63 42 0,-5-4 0,-207-135 0,41 33-1365,177 112-5461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46:53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31 24575,'-100'2'0,"34"0"0,-89-8 0,97-8 0,51 11 0,0 0 0,0 1 0,0 0 0,0 1 0,0-1 0,0 1 0,-1 1 0,1-1 0,-1 1 0,1 1 0,-12 1 0,17-1 0,0 0 0,1-1 0,-1 1 0,1 0 0,-1 0 0,1 0 0,-1 0 0,1 0 0,-1 1 0,1-1 0,0 0 0,0 1 0,0-1 0,0 0 0,0 1 0,0 0 0,0-1 0,0 1 0,1-1 0,-1 1 0,1 0 0,-1 0 0,1-1 0,0 1 0,-1 0 0,1 0 0,0-1 0,0 1 0,0 0 0,0 0 0,1 2 0,1 7 0,0 0 0,0-1 0,8 20 0,-10-28 0,15 34 0,2-1 0,1-1 0,2 0 0,1-1 0,43 51 0,-53-68 20,0 1-1,-2 0 1,0 0-1,0 1 1,8 28-1,18 37-1501,-20-56-5344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11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24575,'-1'166'0,"3"181"0,3-291 0,21 96 0,-6-50 0,25 198 0,18 101 0,-48-307-455,-4 1 0,-1 141 0,-11-202-6371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20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0 318 24575,'0'1'0,"1"0"0,-1 0 0,0 0 0,1 0 0,-1 0 0,0 0 0,1 0 0,-1 0 0,1 0 0,0-1 0,-1 1 0,1 0 0,0 0 0,-1-1 0,1 1 0,0 0 0,0-1 0,0 1 0,-1-1 0,1 1 0,0-1 0,0 0 0,0 1 0,0-1 0,0 0 0,0 1 0,0-1 0,0 0 0,0 0 0,0 0 0,0 0 0,0 0 0,0 0 0,0 0 0,0 0 0,0-1 0,1 1 0,4-1 0,-1 1 0,1-1 0,-1 0 0,0-1 0,10-3 0,9-9 0,-1-1 0,-1-1 0,0-1 0,35-34 0,-24 20 0,36-35 0,30-26 0,-96 89 0,0 1 0,0-1 0,0 1 0,1 0 0,-1 0 0,1 0 0,0 0 0,-1 1 0,1 0 0,7-2 0,-9 3 0,1 0 0,-1 0 0,0 0 0,1 0 0,-1 1 0,0-1 0,0 1 0,0 0 0,1-1 0,-1 1 0,0 0 0,0 0 0,0 0 0,0 1 0,0-1 0,-1 0 0,1 1 0,0-1 0,0 1 0,1 2 0,9 10 0,-1 0 0,0 1 0,0 1 0,-2-1 0,10 22 0,30 88 0,-34-81 0,32 62 0,-20-57-1365,-4-8-5461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22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24575,'1'25'0,"1"-1"0,0 0 0,2 0 0,1-1 0,1 1 0,1-1 0,0 0 0,19 37 0,-6-25 0,0-1 0,2 0 0,2-2 0,40 43 0,-47-57 0,1-1 0,0 0 0,2-1 0,0-1 0,0-1 0,2-1 0,-1-1 0,35 14 0,-42-21 0,0 0 0,0-1 0,1 0 0,-1-1 0,1-1 0,0 0 0,0-1 0,0-1 0,-1 0 0,1-1 0,0-1 0,0 0 0,0-1 0,-1 0 0,19-8 0,-10 1 0,0-2 0,-2 0 0,1-1 0,-2-1 0,35-30 0,85-98 0,-73 70 0,29-22 0,-88 86-341,-1 0 0,0 0-1,10-14 1,-1-3-6485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23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0 24575,'-1'12'0,"0"-1"0,-1 0 0,0 0 0,-5 14 0,-2 9 0,-21 177 0,3-11 0,11-118 0,-1-4 0,4 1 0,-2 81 0,15-83 0,1-49 0,-1 1 0,-1-1 0,-1 0 0,-2 0 0,0 0 0,-12 37 0,-2 3-1365,12-34-5461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25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0 540 24575,'1'-9'0,"0"1"0,0-1 0,1 1 0,0-1 0,0 1 0,1 0 0,0 0 0,0 0 0,1 1 0,0-1 0,9-11 0,7-7 0,38-40 0,-30 37 0,150-197 0,-170 215 0,1 0 0,-1 1 0,1 0 0,18-14 0,-25 22 0,0 0 0,0 1 0,0-1 0,0 1 0,0 0 0,1-1 0,-1 1 0,0 0 0,1 0 0,-1 0 0,1 1 0,-1-1 0,1 1 0,-1-1 0,1 1 0,0 0 0,-1 0 0,1 0 0,-1 0 0,1 0 0,0 1 0,-1-1 0,1 1 0,-1 0 0,1-1 0,-1 1 0,0 0 0,1 1 0,-1-1 0,0 0 0,3 3 0,0 1 0,0-1 0,-1 1 0,0 1 0,0-1 0,0 1 0,-1-1 0,1 1 0,-2 0 0,5 11 0,15 62 0,-14-44 0,17 46-455,3-1 0,58 114 0,-55-133-6371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26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24575,'9'0'0,"1"1"0,-1 0 0,1 0 0,-1 1 0,0 0 0,0 0 0,0 1 0,0 0 0,0 1 0,11 6 0,-9-2 0,0 0 0,0 0 0,0 1 0,-1 0 0,-1 1 0,14 16 0,16 21 0,-18-22 0,0 0 0,22 38 0,-37-51 0,-1-3 0,1 0 0,0 0 0,9 12 0,-12-18 0,0 0 0,0-1 0,0 0 0,0 1 0,0-1 0,0 0 0,1 0 0,-1 0 0,1-1 0,-1 1 0,1-1 0,-1 0 0,7 1 0,4-1 0,0 0 0,0-1 0,1 0 0,-1-1 0,0-1 0,0 0 0,0-1 0,0-1 0,18-6 0,12-8 0,61-32 0,211-129 0,-277 157-1365,-4 4-5461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27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24575,'0'1431'0,"0"-1420"-273,1 0 0,0 0 0,0 0 0,6 18 0,5 8-6553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5:21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24575,'1'0'0,"0"0"0,1 0 0,-1 1 0,0-1 0,0 1 0,0-1 0,0 1 0,0-1 0,0 1 0,0 0 0,0 0 0,0-1 0,0 1 0,0 0 0,0 0 0,-1 0 0,1 0 0,0 0 0,0 2 0,13 24 0,-11-21 0,45 90 0,-20-44 0,-4 0 0,-1 1 0,19 69 0,-30-66 0,-7-32 0,0 1 0,13 32 0,-13-42 0,-4-10 0,0-1 0,0 1 0,1 0 0,0 0 0,0-1 0,0 1 0,1-1 0,0 0 0,-1 0 0,1 0 0,6 7 0,-7-12 0,-1 1 0,0 0 0,-1 0 0,1-1 0,0 1 0,0 0 0,0-1 0,0 1 0,0-1 0,0 1 0,0-1 0,0 1 0,-1-1 0,1 0 0,0 0 0,-1 1 0,1-1 0,0 0 0,-1 0 0,1 0 0,-1 0 0,1 1 0,-1-1 0,1 0 0,-1-1 0,3-3 0,29-41 0,-3-2 0,-2 0 0,-2-2 0,31-89 0,-42 102 0,24-46 0,-3 10 0,-20 37-114,60-124-1137,-57 129-5575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28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24575,'9'2'0,"0"0"0,-1 0 0,1 1 0,-1 0 0,0 0 0,0 1 0,0 0 0,-1 0 0,1 1 0,-1 0 0,11 9 0,2 0 0,8 6 0,0 1 0,-1 1 0,-2 1 0,0 1 0,-1 1 0,-2 2 0,-1 0 0,-1 1 0,22 40 0,-13-8 0,2-2 0,46 64 0,-74-119 0,-1 0 0,1 0 0,0 0 0,0 0 0,0-1 0,0 1 0,0-1 0,1 1 0,-1-1 0,1 0 0,0-1 0,-1 1 0,1-1 0,0 1 0,0-1 0,0 0 0,0 0 0,0-1 0,0 1 0,0-1 0,0 0 0,0 0 0,0-1 0,0 1 0,0-1 0,7-1 0,2-3 0,-1 1 0,1-1 0,-1-1 0,0 0 0,-1-1 0,0 0 0,11-9 0,12-11 10,-2-2 0,51-57 0,48-79-136,-49 59-1143,-48 65-5557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30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1 555 24575,'1'-15'0,"0"0"0,1 0 0,0 1 0,1-1 0,1 1 0,0 0 0,1 0 0,1 0 0,0 1 0,12-20 0,9-7 0,61-70 0,-62 81 0,-1-2 0,-1 0 0,29-53 0,-51 80 0,0 0 0,0 0 0,0 0 0,1 0 0,-1 1 0,1-1 0,0 1 0,0 0 0,0 0 0,0 0 0,0 0 0,7-4 0,-8 6 0,1 0 0,0 1 0,0-1 0,0 0 0,1 1 0,-1-1 0,0 1 0,0 0 0,0 0 0,0 1 0,0-1 0,0 0 0,0 1 0,0 0 0,0 0 0,0 0 0,0 0 0,5 3 0,8 4 0,-1 0 0,0 2 0,0 0 0,-1 1 0,0 0 0,-1 1 0,-1 0 0,1 1 0,-2 1 0,19 28 0,5 14 0,43 98 0,-55-105 0,20 33 0,60 86 0,-71-129 0,10 15 0,-40-52 0,0 2 0,0-1 0,-1 0 0,1 0 0,-1 0 0,1 1 0,-1-1 0,0 0 0,-1 1 0,1-1 0,0 1 0,-1 0 0,0-1 0,0 6 0,-1-8-114,1 1 1,-1 0-1,1-1 0,-1 1 0,0 0 1,1-1-1,-1 1 0,0-1 0,0 1 1,0-1-1,-2 2 0,-14 12-6712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35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7898 1301 24575,'-1'0'0,"0"-1"0,0 1 0,0 0 0,0-1 0,1 1 0,-1-1 0,0 0 0,0 1 0,1-1 0,-1 0 0,0 1 0,1-1 0,-1 0 0,0 0 0,1 1 0,-1-1 0,1 0 0,0 0 0,-1 0 0,1 0 0,-1-1 0,-8-29 0,5 18 0,-5-5 0,0 0 0,-1 0 0,-1 1 0,0 0 0,-1 1 0,-1 1 0,-1 0 0,-16-15 0,-136-100 0,90 74 0,-180-132 0,190 145 0,-2 3 0,-75-32 0,13 11 0,53 23 0,-141-47 0,153 66 0,-265-73 0,42 11 0,-179-36 0,303 93 0,-179-1 0,-509 20-31,498 7-521,-540-2 435,856 1 131,-1 1 1,0 2 0,1 2-1,0 1 1,0 2-1,0 2 1,-40 17 0,-7 7 282,-677 285-11,365-138-286,371-169 0,1 1 0,1 2 0,0 0 0,1 1 0,1 1 0,1 1 0,-28 33 0,-8 15 0,-48 80 0,97-135 0,-45 71 0,-46 97 0,-29 94 0,108-230 0,-24 59 0,5 2 0,5 1 0,-21 113 0,-19 305 0,51-327 0,1 3 0,-18 128 0,19-184 0,-83 676 0,98-642 0,5-89 0,-17 113 0,-16 172 0,31 5 0,3-377 0,-2 146 0,9 196 0,-4-317 0,1 0 0,1-1 0,1 1 0,1-1 0,2-1 0,0 0 0,18 34 0,-17-42 0,0 1 0,1-1 0,1 0 0,1-2 0,0 1 0,1-1 0,1-1 0,0 0 0,1-2 0,26 18 0,49 25 0,148 66 0,105 19 0,26 12 0,-239-90 0,-16-6 0,138 45 0,-193-79 0,77 41 0,22 8 0,-83-45 0,109 23 0,84 0 0,-218-40 0,38 9 0,152 52 0,-204-60 0,0-1 0,45 5 0,-1-1 0,285 34 0,-103-18 0,-134-10 0,415 41 0,142-58 0,-321-5 0,-219 4 0,363-13 0,92-48 0,-227 50 0,-100 6 0,-156-7 0,125-27 0,98-11 0,-113 37 0,120-9 0,-6-29 0,-333 49 0,198-37 0,-127 26 0,93-26 0,-52 10 0,227-77 0,-133 34 0,-187 62 0,1-2 0,-2-1 0,45-26 0,70-56 0,-57 35 0,446-279 0,-490 313 0,-2-1 0,45-39 0,-71 53 0,0 0 0,-1-1 0,-1 0 0,0-1 0,0 0 0,-2 0 0,0-1 0,-1-1 0,9-20 0,5-21 0,-10 29 0,-1-1 0,-2 0 0,9-47 0,-7-44 0,-9-211 0,-5 174 0,0 71 0,-4 0 0,-27-125 0,-66-168 0,-126-208-353,-60 28 0,42 105 544,9 16 145,-24 17-157,42 100-179,178 266 0,-2 2 0,-3 2 0,-1 2 0,-3 2 0,-80-62 0,32 31 0,20 14 0,-4 3 0,-106-63 0,86 67 0,-88-47 0,114 64 0,45 24 0,-1 0 0,0 2 0,-43-13 0,15 14 0,0 3 0,-1 3 0,1 2 0,-96 4 0,110-2 0,1-1 0,0-3 0,0-1 0,-78-26 0,76 20 0,0 1 0,-1 3 0,0 2 0,-50-3 0,-123 12 114,88 1-1593,94-2-5347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39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1409 24575,'4'4'0,"-1"0"0,0 1 0,0-1 0,0 1 0,0 0 0,3 9 0,8 15 0,30 32 0,19 29 0,-58-82 0,0 0 0,0-1 0,1 1 0,0-2 0,0 1 0,1-1 0,0 1 0,0-2 0,0 1 0,1-1 0,-1 0 0,1-1 0,1 0 0,14 6 0,-12-7 0,-1-1 0,1 0 0,0-1 0,-1 0 0,1-1 0,0 0 0,0 0 0,-1-1 0,1-1 0,0 0 0,-1 0 0,14-6 0,2-2 0,-1-1 0,0-1 0,-1-1 0,0-1 0,-1-1 0,40-35 0,117-128 0,-112 106 0,-49 52 0,234-234 0,16 18 0,30-11 0,-101 80 0,241-228-1365,-414 370-5461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46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1 530 24575,'1'-7'0,"1"0"0,0 0 0,0 0 0,0 0 0,1 1 0,0-1 0,1 1 0,-1 0 0,7-9 0,2-3 0,40-85 0,-30 59 0,33-54 0,-4 7 0,-37 63 0,23-35 0,-37 62 0,1 1 0,-1-1 0,1 0 0,-1 1 0,1-1 0,-1 1 0,1-1 0,-1 0 0,1 1 0,0-1 0,-1 1 0,1-1 0,0 1 0,-1 0 0,1-1 0,0 1 0,0 0 0,1-1 0,6 9 0,0 29 0,-7-25 0,51 207 0,-11-53 0,-33-121-341,-2 1 0,-3-1-1,-2 69 1,-2-77-6485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46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49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282 370 24575,'6'-13'0,"25"-48"0,46-70 0,-67 116 0,1 0 0,1 0 0,0 1 0,1 1 0,0 0 0,1 1 0,1 0 0,-1 1 0,27-14 0,-35 22 0,1-1 0,0 2 0,0-1 0,0 1 0,0 0 0,0 1 0,0 0 0,1 0 0,-1 0 0,1 1 0,13 1 0,-17 0 0,0 0 0,-1 0 0,1 0 0,0 0 0,-1 1 0,1-1 0,-1 1 0,0 0 0,0 0 0,0 0 0,0 0 0,0 1 0,0-1 0,0 1 0,-1 0 0,1 0 0,-1 0 0,0 0 0,0 0 0,0 0 0,0 1 0,0-1 0,-1 1 0,2 6 0,0 2 0,0 0 0,-1 0 0,-1 1 0,0-1 0,0 0 0,-2 1 0,1-1 0,-2 0 0,1 1 0,-2-1 0,0 0 0,0 0 0,-1-1 0,0 1 0,-1-1 0,0 0 0,-1 0 0,-12 17 0,-11 11 0,-1-2 0,-2 0 0,-50 44 0,68-68 0,-26 22 0,-1-1 0,-88 54 0,35-37 0,-11 6 0,93-48 0,-1-1 0,0-1 0,-18 7 0,20-13 0,13-8 0,17-10 0,-12 14 0,0 0 0,1 0 0,-1 0 0,0 1 0,1 0 0,0 1 0,-1 0 0,1 0 0,0 0 0,0 1 0,-1 0 0,1 1 0,0 0 0,10 2 0,11 5 0,-1 0 0,42 19 0,-17-6 0,19 8-88,-45-16 156,2-2 0,29 8 0,-49-17-203,1 0 1,0-1-1,-1 1 0,1-2 1,0 0-1,-1 0 1,1 0-1,0-2 0,-1 1 1,14-4-1,10-7-6691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49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74 24575,'0'-3'0,"0"0"0,0 0 0,0 0 0,1 0 0,-1 0 0,1 1 0,0-1 0,0 0 0,0 0 0,0 1 0,0-1 0,0 1 0,1-1 0,0 1 0,-1-1 0,1 1 0,0 0 0,0 0 0,2-2 0,0 1 0,-1 1 0,1 0 0,0 0 0,-1 0 0,1 0 0,0 1 0,0 0 0,0 0 0,0 0 0,0 0 0,0 0 0,5 1 0,-1-1 0,-1 1 0,0 1 0,0-1 0,1 1 0,-1 0 0,0 1 0,0 0 0,0 0 0,0 1 0,-1-1 0,1 1 0,-1 1 0,1-1 0,-1 1 0,6 5 0,-6-3 0,-1 1 0,0 0 0,0 0 0,0 0 0,0 0 0,-1 1 0,-1-1 0,1 1 0,-1 0 0,-1 1 0,1-1 0,-1 0 0,-1 1 0,0-1 0,0 1 0,0-1 0,-2 16 0,0-13 0,0 0 0,-1-1 0,0 1 0,0-1 0,-1 0 0,-1 0 0,0 0 0,0 0 0,-1 0 0,0-1 0,0 0 0,-1 0 0,-14 15 0,-7 3 0,0-2 0,-2-1 0,-1-1 0,0-1 0,-65 32 0,64-46 0,25-7 0,19-4 0,-3 1 0,0 1 0,0 0 0,0 0 0,0 1 0,0 1 0,0-1 0,0 2 0,0-1 0,9 4 0,-12-3 0,0 1 0,0 0 0,-1 0 0,1 1 0,-1 0 0,0 0 0,0 0 0,0 1 0,-1 0 0,0 0 0,1 0 0,-2 1 0,6 6 0,7 14 0,-1 1 0,-1 1 0,19 49 0,20 92 0,-51-158 0,1 1 0,-1 0 0,0 0 0,-1 1 0,0 15 0,-2-25 0,0 1 0,0-1 0,0 1 0,-1-1 0,0 0 0,1 1 0,-1-1 0,0 0 0,-1 0 0,1 0 0,-1 0 0,1 0 0,-1 0 0,0 0 0,0 0 0,0-1 0,0 1 0,-1-1 0,1 1 0,-5 3 0,-3 0 10,-1 0 0,1-1 0,-1 0 0,0 0 0,0-1 0,0-1 0,-1 0 0,1 0 0,-1-1 0,1-1 0,-14 1 0,3-2-258,1 0 1,0-2-1,0 0 1,0-1-1,-26-8 1,9-1-6579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53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5:28.0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1173 158 24575,'0'0'0,"0"-1"0,-1 0 0,1 0 0,0 0 0,-1 1 0,1-1 0,-1 0 0,1 1 0,-1-1 0,0 0 0,1 1 0,-1-1 0,0 1 0,1-1 0,-1 1 0,0-1 0,0 1 0,0-1 0,1 1 0,-3-1 0,-22-8 0,16 6 0,-57-18 0,44 15 0,1-1 0,-37-17 0,30 9 0,0 2 0,-50-17 0,61 26 0,0 0 0,0 0 0,-1 2 0,1 0 0,-1 1 0,-21 2 0,-7 5 0,0 1 0,0 3 0,-53 19 0,-68 15 0,159-43 0,0 1 0,0 0 0,0 1 0,1 0 0,-1 0 0,1 0 0,-1 1 0,1 0 0,-10 8 0,5-1 0,1 0 0,0 0 0,-18 26 0,8-10 0,2 2 0,-29 55 0,41-68 0,0 0 0,2 0 0,0 1 0,1-1 0,0 1 0,2 0 0,-2 30 0,4-41 0,-1 66 0,9 91 0,-5-146 0,0 1 0,2-1 0,0 0 0,1 0 0,1-1 0,1 1 0,0-2 0,1 1 0,0-1 0,1 0 0,1-1 0,1-1 0,0 1 0,0-2 0,1 0 0,1 0 0,0-1 0,1-1 0,0 0 0,0-1 0,1-1 0,0 0 0,0-2 0,22 7 0,-18-9 0,-1-1 0,1-1 0,22-1 0,-21 0 0,0 0 0,30 6 0,10 7 0,0-3 0,117 6 0,-120-15 0,-17-1 0,1-1 0,0-1 0,43-9 0,-75 8 0,0-2 0,0 1 0,-1-1 0,1-1 0,-1 1 0,0-2 0,0 1 0,0-1 0,14-13 0,4-7 0,32-40 0,-41 45 0,3-3 0,63-80 0,-73 89 0,-2 0 0,0-1 0,-1 0 0,-1 0 0,9-27 0,-7 14 0,1-3 0,-1-1 0,-1 0 0,-2 0 0,2-40 0,-8 63 0,0 1 0,0 0 0,-1 0 0,0 0 0,-1 0 0,0 0 0,-1 0 0,1 1 0,-2-1 0,1 1 0,-1-1 0,0 1 0,-1 0 0,0 1 0,0-1 0,-1 1 0,0 0 0,0 1 0,-1-1 0,-9-7 0,-2 3 0,0 0 0,-1 1 0,0 1 0,0 0 0,-1 2 0,-31-8 0,-11-5 0,33 11-1365,3 1-5461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55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0 24575,'-4'1'0,"0"-1"0,0 1 0,0 0 0,0 0 0,0 0 0,0 1 0,1-1 0,-1 1 0,0 0 0,1 0 0,-1 0 0,1 0 0,0 1 0,0-1 0,0 1 0,0 0 0,0 0 0,-3 5 0,-3 5 0,0 0 0,0 0 0,-9 23 0,-14 22 0,-71 101 0,-8 10 0,93-140 0,-18 39 0,35-67 0,1 0 0,0 0 0,-1 0 0,1 0 0,0 0 0,0 0 0,0 0 0,-1 0 0,1 0 0,0 0 0,1 0 0,-1 0 0,0 0 0,0 0 0,0 0 0,1 1 0,-1-1 0,0 0 0,1 0 0,-1-1 0,1 1 0,-1 0 0,1 0 0,0 0 0,-1 0 0,1 0 0,0-1 0,-1 1 0,1 0 0,0 0 0,0-1 0,0 1 0,0-1 0,0 1 0,0-1 0,0 1 0,0-1 0,0 0 0,0 1 0,0-1 0,0 0 0,2 1 0,7 1 0,1 0 0,0-1 0,16 1 0,-9-1 0,100 21 0,-71-12 0,68 7 0,19-14-1365,-94-4-5461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56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24575,'0'10'0,"0"12"0,0 7 0,0 8 0,0 2 0,0 5 0,0-6-8191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06:57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6:55:12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12:02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2163 147 24575,'-115'0'0,"-177"2"0,198 3 0,-104 19 0,-323 62 0,394-73 0,-22 5 0,133-15 0,1 1 0,0 1 0,0 0 0,0 1 0,0 1 0,-16 10 0,-75 58 0,42-28 0,28-22 0,2 2 0,1 2 0,1 0 0,2 2 0,-40 52 0,53-59 0,1 0 0,2 0 0,0 1 0,1 1 0,2 1 0,1-1 0,0 2 0,3-1 0,-7 39 0,5 31 0,4 0 0,9 105 0,0-67 0,-5-41 0,6 100 0,-2-166 0,0 0 0,3 1 0,0-2 0,18 49 0,14 7 0,3-1 0,3-3 0,85 114 0,-87-134 0,73 76 0,-95-114 0,2-1 0,0-1 0,2-1 0,-1-2 0,2 0 0,40 19 0,26 1 0,177 45 0,-166-54 0,-57-17 0,0-2 0,1-2 0,0-2 0,0-2 0,0-2 0,81-10 0,-112 8 0,0-1 0,0 0 0,0-1 0,-1 0 0,16-8 0,-24 9 0,0 0 0,1 0 0,-2-1 0,1 0 0,0 0 0,-1-1 0,0 0 0,0 0 0,0 0 0,0 0 0,-1-1 0,0 1 0,5-10 0,16-35 0,79-167 0,-82 157 0,-4-1 0,18-95 0,11-27 0,-6 58 0,-26 83 0,12-48 0,11-41 0,-24 90 0,-2-1 0,-2-1 0,7-56 0,-15 74 0,2-1 0,0 1 0,2 0 0,9-24 0,-8 22 0,0 0 0,-1 0 0,-2 0 0,2-39 0,-8-115 0,-1 79 0,5-56 0,-5-127 0,1 254 0,-1-1 0,-2 0 0,-2 1 0,0 0 0,-23-56 0,25 71 30,0 0-1,1-1 1,-2-21-1,4 23-399,-1-1-1,0 1 0,-10-25 0,1 16-6455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22:52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4172 1055 24575,'-9'-1'0,"1"0"0,0 0 0,0-1 0,0 0 0,0 0 0,0-1 0,0 1 0,0-2 0,-7-4 0,-11-7 0,-26-21 0,44 30 0,-297-219 0,130 84 0,-45-32 0,181 146 0,-1 2 0,-1 1 0,-85-33 0,38 30 0,-123-23 0,71 19 0,-487-128 0,569 147 0,0 3 0,-87-3 0,-118 13 0,120 2 0,62-3 0,-185 6 0,198-2 0,-128 27 0,131-15 0,1 2 0,-71 32 0,103-36 0,0 2 0,1 1 0,1 2 0,1 1 0,-49 42 0,57-42 0,0 1 0,-29 38 0,41-46 0,1 1 0,0 0 0,0 1 0,2-1 0,0 2 0,-6 21 0,-7 41 0,3 0 0,4 1 0,-4 153 0,19 430 0,-2-648 0,0-1 0,1 1 0,0-1 0,1 1 0,0-1 0,7 16 0,38 76 0,-1-5 0,-23-34 0,4-1 0,2-2 0,70 110 0,17 1 0,24 36 0,-97-151 0,74 77 0,-61-80 0,3-2 0,2-2 0,2-4 0,2-2 0,100 51 0,-70-51 0,2-4 0,113 33 0,212 38 0,-294-80 0,22-2 0,178 14 0,-179-22 0,-86-11 0,93 4 0,-131-14 0,0-2 0,-1-1 0,1 0 0,0-2 0,0-2 0,-1 0 0,0-1 0,26-10 0,96-47 0,61-23 0,250-103 0,-299 122 0,-140 57 0,0-1 0,-1 0 0,-1-2 0,0 0 0,0 0 0,14-18 0,85-75 0,-26 25 0,-40 33 0,-17 18 0,-1-2 0,-2-1 0,47-67 0,-57 68 0,-1-1 0,-1-1 0,-2 0 0,23-72 0,-20 42 0,-9 35 0,-2-1 0,5-33 0,-12 52 0,0 0 0,-1 0 0,0 0 0,0 0 0,-1 0 0,-1 1 0,0-1 0,0 0 0,-8-17 0,-69-144 0,-9-22 0,80 173 0,0 0 0,-1 0 0,-1 1 0,-1 0 0,0 1 0,-26-31 0,-4 1 0,-67-72 0,63 72 0,-43-57 0,48 56 0,19 26 0,-2 0 0,0 2 0,-2 0 0,-31-21 0,47 37 0,-1 1 0,0 1 0,0-1 0,-19-4 0,-14-7 0,13 4-1365,3 1-5461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22:56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6171 3760 24575,'-55'-3'0,"0"-1"0,0-3 0,1-2 0,-71-22 0,-203-83 0,292 100 0,-309-122-426,-370-203-1,-164-163 427,833 475 0,-235-141 5,-380-203 133,91 61 572,-69-86-710,455 269 0,-49-30 0,185 127 0,1-2 0,1-1 0,-44-43 0,-115-129 0,132 129 0,25 25 0,3-2 0,2-2 0,-49-84 0,77 112 0,-14-41 0,22 49 0,0 2 0,-1-1 0,0 1 0,-2 0 0,0 1 0,-19-23 0,-6 0-1365,21 22-5461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07:22:58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0 281 24575,'1'-171'0,"-1"167"0,1-1 0,-1 1 0,1-1 0,0 0 0,0 1 0,1-1 0,-1 1 0,1 0 0,0-1 0,0 1 0,0 0 0,1 0 0,-1 1 0,1-1 0,0 0 0,0 1 0,0-1 0,1 1 0,-1 0 0,1 0 0,0 1 0,7-5 0,-5 4 0,1 1 0,0-1 0,0 1 0,0 0 0,0 1 0,0-1 0,0 2 0,1-1 0,-1 1 0,0 0 0,0 0 0,1 1 0,-1 0 0,7 2 0,56 17 0,-1 3 0,83 39 0,-141-57 0,11 3 0,-1-1 0,35 6 0,11 4 0,-29-5-682,42 6-1,-48-13-6143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5:29.6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0 213 24575,'18'-1'0,"-1"0"0,1-1 0,-1-1 0,1-1 0,16-6 0,85-37 0,-39 15 0,-44 21 0,1 2 0,-1 2 0,1 2 0,69-3 0,21-2 0,262-35 0,6 28 0,107 18-1365,-467-1-5461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5:31.1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24575,'31'0'0,"58"8"0,-75-5 0,0 0 0,0 1 0,0 0 0,-1 1 0,0 0 0,16 10 0,96 46 0,-91-47 0,-1 2 0,0 1 0,-1 2 0,32 24 0,-54-35 0,1-1 0,0 0 0,0-1 0,15 6 0,4 3 0,-26-13 0,0 0 0,-1 1 0,1-1 0,0 1 0,-1 0 0,1 0 0,-1 1 0,0-1 0,0 1 0,0-1 0,-1 1 0,1 0 0,-1 0 0,0 0 0,3 8 0,-3-5 0,0 1 0,0-1 0,-1 1 0,0 0 0,-1-1 0,1 1 0,-2 0 0,-1 13 0,-1-3 0,-1 0 0,-1 0 0,0-1 0,-2 0 0,0 0 0,-1 0 0,-13 21 0,3-12-273,-1-1 0,-1 0 0,0-1 0,-39 32 0,30-32-6553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8:25:32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1741 91 24575,'-125'1'0,"-139"-3"0,227-2 0,0-1 0,-36-10 0,32 5 0,-54-5 0,-17 12 0,75 3 0,0-1 0,1-2 0,-70-15 0,75 13 0,0 0 0,0 2 0,0 1 0,0 2 0,-59 6 0,-15-1 0,18-5-89,23-1-336,0 3-1,-86 13 1,124-10-6401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97FAF-B0E3-4810-821F-E3A78A6A78AE}" type="datetimeFigureOut">
              <a:rPr lang="hu-HU" smtClean="0"/>
              <a:t>2023. 07. 14.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CA73D-882F-4864-A502-452B71A2A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706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C4A866-CE8F-046F-3918-A1D5AA441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25E6017-9014-058A-0519-667F31A7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EF2C68-5377-83E4-A46F-5D19D6FB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0B12-8D70-43FD-92BA-3F2179F09A2F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D242C7-42E1-4982-39C7-DAF4F404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B60CC2-0401-D5DB-43BA-88ED808E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53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7B9CA3-42A9-122F-B9AB-B68D85DA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CEEC85B-0961-6866-A3DC-25C088923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B19354-1F3A-7BBA-1598-EC4B7828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2AC-4EAF-4A34-96A2-03163D4C10ED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F3A355-918F-1B66-F202-1A4FB3BC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1879A5-8105-053D-BC2A-A3336FFE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3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7D63D83-51A7-B712-CC56-D13B61321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092F5BF-84FB-2243-EC70-9E541DBF9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292B76-D098-889E-D847-21270FDA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A399-1FA6-4F4E-BBBD-C7BAE7AE0A4C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A11069-0D38-8FBE-462F-DEAAA580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490950-EBD6-4D37-5CA7-05CE0B9F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7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0B4E67-490F-5FEF-0BE6-94D5EE89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6CF615-8DF0-1048-CF4F-7FD98821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8BCD31-60BB-37EF-0E64-949139DE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B69-9CF1-400F-8FD4-62B183FBC8A3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0BF89B7-96DE-0F45-D1CB-4267D507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DD85C32-A27F-6FFC-EF33-E35F4DDC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3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008AAD-223B-C2F6-790C-A8DC4222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C8B7E63-461F-81DE-840C-80B1083A5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7CFF98-CB8A-DD00-D2F9-D43D0EEE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9EB-328C-4E7D-83EF-8A1C47BC1920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7C0DD0-D26C-54EA-5F69-096C6D40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081C28-A7FA-B9C5-AFBE-02735369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817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52A682-20A8-E812-9035-991577A6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17B33D-82C1-E808-2B74-67B40B131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DB7DDAE-D534-C589-BF62-36D9A3B2C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43BA3FE-2E0E-1CAB-9BA3-901F3401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637-2155-4BF3-B469-052EB5F47A5F}" type="datetime1">
              <a:rPr lang="hu-HU" smtClean="0"/>
              <a:t>2023. 07. 14.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FF817C5-0E51-905C-0DA1-B63C9AE7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1000713-87A5-E7D5-8FDD-5E81EEB6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07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4FC748-13A9-CD29-94D1-77382AD1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0AA683-83CD-6CDD-4A3D-EF428128A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A333524-0D6C-3CDA-E5F0-B94DD0A61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C2E36A5-4C27-9853-4914-655959BCC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8A3D9B8-7EBF-0630-3F6A-E9455B5C6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86C29D1-52CB-4C9A-60EA-32BD48C6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A300-63F9-404F-88C4-C4A32B87BDD8}" type="datetime1">
              <a:rPr lang="hu-HU" smtClean="0"/>
              <a:t>2023. 07. 14.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E7FC356-EE5E-4D05-0A66-F2713FA2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38D4BB6-39F7-B9E5-63FE-C1D6D821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59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357681-8A99-04D2-D99E-CCD22C55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F21B705-A945-9735-4DFB-3BB4C6C2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F90-C1E4-4972-A4B9-CA189F0741C1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BD3FEBC-5F78-3375-356C-FDBF801C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63525CF-A829-19C4-F12C-DDE33EFA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997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A146B8E-368F-4C62-BC3A-EF69C0D9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50B3-3312-4054-BE7E-D84002B99904}" type="datetime1">
              <a:rPr lang="hu-HU" smtClean="0"/>
              <a:t>2023. 07. 14.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7F4A727-F78A-98C8-79F6-3C44337B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BDCE462-E644-7093-4A82-A0713E00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24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F85BD7-7216-B701-6393-27F44993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52D9A1-3765-1D40-736A-C580447C6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9105657-5D53-C80C-BEE0-1F7919C05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65B9410-72F9-69E4-0656-EB9C886E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0EE3-E8BB-4F96-9E70-E3F1699D2210}" type="datetime1">
              <a:rPr lang="hu-HU" smtClean="0"/>
              <a:t>2023. 07. 14.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5EAD7E3-8012-DD3D-7DDC-4001A16F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BFF207D-650F-6F37-1ACF-235CFD0D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14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B969F5-D2A3-A2AE-B5C7-73AFA86E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BD90DC7-9E76-A3AA-71CF-7980AB2FA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CD20B18-E247-2228-CC54-3529252D8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BB6115-5E71-A78E-8C50-C195463C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50BB-16D8-4D42-8A8E-DF7EE3A51F17}" type="datetime1">
              <a:rPr lang="hu-HU" smtClean="0"/>
              <a:t>2023. 07. 14.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BECED0F-C491-9739-1B01-EF62DD99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FB0D78-29E3-B666-2F66-0142108A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22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8C7AD18-3A8D-B252-6A1F-2A17CDDF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67993AC-FBB2-DB5B-DF94-19E1F49FD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AA090A-AE7A-E9FA-E3D3-E34FA14F9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1A54A-3EB3-4C23-8C6C-EDB851F5E74F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B0789A3-618D-F4B7-CB97-36CC2117B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64B38F-CE89-DC92-65E8-D75CFF3BD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F747E-2AC4-4E83-9CB6-816E07305B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82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21.xml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customXml" Target="../ink/ink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32.xml"/><Relationship Id="rId18" Type="http://schemas.openxmlformats.org/officeDocument/2006/relationships/customXml" Target="../ink/ink34.xml"/><Relationship Id="rId26" Type="http://schemas.openxmlformats.org/officeDocument/2006/relationships/image" Target="../media/image58.png"/><Relationship Id="rId3" Type="http://schemas.openxmlformats.org/officeDocument/2006/relationships/customXml" Target="../ink/ink28.xml"/><Relationship Id="rId21" Type="http://schemas.openxmlformats.org/officeDocument/2006/relationships/image" Target="../media/image55.png"/><Relationship Id="rId7" Type="http://schemas.openxmlformats.org/officeDocument/2006/relationships/customXml" Target="../ink/ink30.xml"/><Relationship Id="rId12" Type="http://schemas.openxmlformats.org/officeDocument/2006/relationships/image" Target="../media/image50.png"/><Relationship Id="rId17" Type="http://schemas.openxmlformats.org/officeDocument/2006/relationships/image" Target="../media/image53.png"/><Relationship Id="rId25" Type="http://schemas.openxmlformats.org/officeDocument/2006/relationships/customXml" Target="../ink/ink37.xml"/><Relationship Id="rId2" Type="http://schemas.openxmlformats.org/officeDocument/2006/relationships/image" Target="../media/image44.png"/><Relationship Id="rId16" Type="http://schemas.openxmlformats.org/officeDocument/2006/relationships/image" Target="../media/image52.png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customXml" Target="../ink/ink31.xml"/><Relationship Id="rId24" Type="http://schemas.openxmlformats.org/officeDocument/2006/relationships/image" Target="../media/image57.png"/><Relationship Id="rId5" Type="http://schemas.openxmlformats.org/officeDocument/2006/relationships/customXml" Target="../ink/ink29.xml"/><Relationship Id="rId15" Type="http://schemas.openxmlformats.org/officeDocument/2006/relationships/customXml" Target="../ink/ink33.xml"/><Relationship Id="rId23" Type="http://schemas.openxmlformats.org/officeDocument/2006/relationships/image" Target="../media/image56.png"/><Relationship Id="rId28" Type="http://schemas.openxmlformats.org/officeDocument/2006/relationships/image" Target="../media/image59.png"/><Relationship Id="rId10" Type="http://schemas.openxmlformats.org/officeDocument/2006/relationships/image" Target="../media/image49.png"/><Relationship Id="rId19" Type="http://schemas.openxmlformats.org/officeDocument/2006/relationships/image" Target="../media/image54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Relationship Id="rId22" Type="http://schemas.openxmlformats.org/officeDocument/2006/relationships/customXml" Target="../ink/ink36.xml"/><Relationship Id="rId27" Type="http://schemas.openxmlformats.org/officeDocument/2006/relationships/customXml" Target="../ink/ink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customXml" Target="../ink/ink41.xml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90.png"/><Relationship Id="rId21" Type="http://schemas.openxmlformats.org/officeDocument/2006/relationships/image" Target="../media/image82.png"/><Relationship Id="rId34" Type="http://schemas.openxmlformats.org/officeDocument/2006/relationships/image" Target="../media/image88.png"/><Relationship Id="rId7" Type="http://schemas.openxmlformats.org/officeDocument/2006/relationships/image" Target="../media/image75.png"/><Relationship Id="rId12" Type="http://schemas.openxmlformats.org/officeDocument/2006/relationships/customXml" Target="../ink/ink47.xml"/><Relationship Id="rId17" Type="http://schemas.openxmlformats.org/officeDocument/2006/relationships/image" Target="../media/image80.png"/><Relationship Id="rId25" Type="http://schemas.openxmlformats.org/officeDocument/2006/relationships/image" Target="../media/image84.png"/><Relationship Id="rId33" Type="http://schemas.openxmlformats.org/officeDocument/2006/relationships/customXml" Target="../ink/ink58.xml"/><Relationship Id="rId38" Type="http://schemas.openxmlformats.org/officeDocument/2006/relationships/customXml" Target="../ink/ink61.xml"/><Relationship Id="rId2" Type="http://schemas.openxmlformats.org/officeDocument/2006/relationships/image" Target="../media/image72.png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77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89.png"/><Relationship Id="rId40" Type="http://schemas.openxmlformats.org/officeDocument/2006/relationships/customXml" Target="../ink/ink62.xml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customXml" Target="../ink/ink55.xml"/><Relationship Id="rId36" Type="http://schemas.openxmlformats.org/officeDocument/2006/relationships/customXml" Target="../ink/ink60.xml"/><Relationship Id="rId10" Type="http://schemas.openxmlformats.org/officeDocument/2006/relationships/customXml" Target="../ink/ink46.xml"/><Relationship Id="rId19" Type="http://schemas.openxmlformats.org/officeDocument/2006/relationships/image" Target="../media/image81.png"/><Relationship Id="rId31" Type="http://schemas.openxmlformats.org/officeDocument/2006/relationships/image" Target="../media/image87.png"/><Relationship Id="rId4" Type="http://schemas.openxmlformats.org/officeDocument/2006/relationships/customXml" Target="../ink/ink43.xml"/><Relationship Id="rId9" Type="http://schemas.openxmlformats.org/officeDocument/2006/relationships/image" Target="../media/image76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85.png"/><Relationship Id="rId30" Type="http://schemas.openxmlformats.org/officeDocument/2006/relationships/customXml" Target="../ink/ink56.xml"/><Relationship Id="rId35" Type="http://schemas.openxmlformats.org/officeDocument/2006/relationships/customXml" Target="../ink/ink59.xml"/><Relationship Id="rId8" Type="http://schemas.openxmlformats.org/officeDocument/2006/relationships/customXml" Target="../ink/ink45.xml"/><Relationship Id="rId3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3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95.png"/><Relationship Id="rId4" Type="http://schemas.openxmlformats.org/officeDocument/2006/relationships/customXml" Target="../ink/ink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customXml" Target="../ink/ink66.xml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" Type="http://schemas.openxmlformats.org/officeDocument/2006/relationships/image" Target="../media/image5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4" Type="http://schemas.openxmlformats.org/officeDocument/2006/relationships/image" Target="../media/image410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15.xml"/><Relationship Id="rId18" Type="http://schemas.openxmlformats.org/officeDocument/2006/relationships/image" Target="../media/image23.png"/><Relationship Id="rId3" Type="http://schemas.openxmlformats.org/officeDocument/2006/relationships/customXml" Target="../ink/ink11.xml"/><Relationship Id="rId21" Type="http://schemas.openxmlformats.org/officeDocument/2006/relationships/customXml" Target="../ink/ink19.xml"/><Relationship Id="rId7" Type="http://schemas.openxmlformats.org/officeDocument/2006/relationships/customXml" Target="../ink/ink13.xml"/><Relationship Id="rId12" Type="http://schemas.openxmlformats.org/officeDocument/2006/relationships/image" Target="../media/image20.png"/><Relationship Id="rId17" Type="http://schemas.openxmlformats.org/officeDocument/2006/relationships/customXml" Target="../ink/ink17.xml"/><Relationship Id="rId2" Type="http://schemas.openxmlformats.org/officeDocument/2006/relationships/image" Target="../media/image14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14.xml"/><Relationship Id="rId5" Type="http://schemas.openxmlformats.org/officeDocument/2006/relationships/customXml" Target="../ink/ink12.xml"/><Relationship Id="rId15" Type="http://schemas.openxmlformats.org/officeDocument/2006/relationships/customXml" Target="../ink/ink16.xml"/><Relationship Id="rId10" Type="http://schemas.openxmlformats.org/officeDocument/2006/relationships/image" Target="../media/image19.png"/><Relationship Id="rId19" Type="http://schemas.openxmlformats.org/officeDocument/2006/relationships/customXml" Target="../ink/ink18.xml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CE053B2-D3CC-7A55-37BD-53D2FBC79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hu-HU" sz="4000">
                <a:solidFill>
                  <a:schemeClr val="tx2"/>
                </a:solidFill>
              </a:rPr>
              <a:t>Scratch alapok 3.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5EFC22E-8F5C-7FC2-1512-F2A0D72007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hu-HU" sz="2000">
                <a:solidFill>
                  <a:schemeClr val="tx2"/>
                </a:solidFill>
              </a:rPr>
              <a:t>Digitális kultúra 5-6.osztály</a:t>
            </a:r>
          </a:p>
          <a:p>
            <a:pPr algn="l"/>
            <a:r>
              <a:rPr lang="hu-HU" sz="2000">
                <a:solidFill>
                  <a:schemeClr val="tx2"/>
                </a:solidFill>
              </a:rPr>
              <a:t>Babarczi Éva</a:t>
            </a:r>
          </a:p>
        </p:txBody>
      </p:sp>
      <p:pic>
        <p:nvPicPr>
          <p:cNvPr id="9" name="Graphic 8" descr="Robot">
            <a:extLst>
              <a:ext uri="{FF2B5EF4-FFF2-40B4-BE49-F238E27FC236}">
                <a16:creationId xmlns:a16="http://schemas.microsoft.com/office/drawing/2014/main" id="{245A5624-C0C4-A282-629A-DD32B9971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AFB90F-EE37-1C17-DDED-6B077DA1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2FF4E4-5B2E-4B80-9E95-C6EFC1F82B63}" type="datetime1">
              <a:rPr lang="hu-HU" smtClean="0"/>
              <a:pPr>
                <a:spcAft>
                  <a:spcPts val="600"/>
                </a:spcAft>
              </a:pPr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293A364-8B33-9A40-BFDA-F4B9A572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79120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234CE525-3850-1CBF-B251-2D5153BF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Amikor a feltétel teljesül, akkor hajtsa végre a program lefutását….FELTÉTELES CIKLUS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0B2AAA76-970A-97FF-CF28-BA1A55992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lenyomom a                             felfelé mutató billentyűgombot , 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akkor a  szereplő mozduljon el, felfelé mozogjon!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7F428B45-1B67-B856-5E69-4FA10C30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035-92B4-47B7-910E-4E392EC2BCBB}" type="datetime1">
              <a:rPr lang="hu-HU" smtClean="0"/>
              <a:t>2023. 07. 14.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FD03A19-3923-29ED-1B23-7B0BAB3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3438815-2478-B948-3AEF-C11AC84E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1690688"/>
            <a:ext cx="2038350" cy="1250806"/>
          </a:xfrm>
          <a:prstGeom prst="rect">
            <a:avLst/>
          </a:prstGeom>
        </p:spPr>
      </p:pic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E7A655A7-AD30-18F5-0871-D36009A34C7D}"/>
              </a:ext>
            </a:extLst>
          </p:cNvPr>
          <p:cNvGrpSpPr/>
          <p:nvPr/>
        </p:nvGrpSpPr>
        <p:grpSpPr>
          <a:xfrm>
            <a:off x="3457260" y="1714170"/>
            <a:ext cx="1726560" cy="643680"/>
            <a:chOff x="3457260" y="1714170"/>
            <a:chExt cx="1726560" cy="6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3FF3F534-BFAB-96B9-32F7-C36A48DA398B}"/>
                    </a:ext>
                  </a:extLst>
                </p14:cNvPr>
                <p14:cNvContentPartPr/>
                <p14:nvPr/>
              </p14:nvContentPartPr>
              <p14:xfrm>
                <a:off x="4179060" y="1714170"/>
                <a:ext cx="1004760" cy="643680"/>
              </p14:xfrm>
            </p:contentPart>
          </mc:Choice>
          <mc:Fallback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3FF3F534-BFAB-96B9-32F7-C36A48DA39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70420" y="1705170"/>
                  <a:ext cx="102240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Szabadkéz 9">
                  <a:extLst>
                    <a:ext uri="{FF2B5EF4-FFF2-40B4-BE49-F238E27FC236}">
                      <a16:creationId xmlns:a16="http://schemas.microsoft.com/office/drawing/2014/main" id="{AE565F45-800C-5DB3-55AF-13574DEE7C4F}"/>
                    </a:ext>
                  </a:extLst>
                </p14:cNvPr>
                <p14:cNvContentPartPr/>
                <p14:nvPr/>
              </p14:nvContentPartPr>
              <p14:xfrm>
                <a:off x="3457260" y="2047530"/>
                <a:ext cx="580680" cy="39960"/>
              </p14:xfrm>
            </p:contentPart>
          </mc:Choice>
          <mc:Fallback>
            <p:pic>
              <p:nvPicPr>
                <p:cNvPr id="10" name="Szabadkéz 9">
                  <a:extLst>
                    <a:ext uri="{FF2B5EF4-FFF2-40B4-BE49-F238E27FC236}">
                      <a16:creationId xmlns:a16="http://schemas.microsoft.com/office/drawing/2014/main" id="{AE565F45-800C-5DB3-55AF-13574DEE7C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8260" y="2038530"/>
                  <a:ext cx="598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7D04508C-257C-4CF1-9201-9EFA05727A36}"/>
                    </a:ext>
                  </a:extLst>
                </p14:cNvPr>
                <p14:cNvContentPartPr/>
                <p14:nvPr/>
              </p14:nvContentPartPr>
              <p14:xfrm>
                <a:off x="3961980" y="2019090"/>
                <a:ext cx="175680" cy="145440"/>
              </p14:xfrm>
            </p:contentPart>
          </mc:Choice>
          <mc:Fallback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7D04508C-257C-4CF1-9201-9EFA05727A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53340" y="2010090"/>
                  <a:ext cx="193320" cy="163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Kép 13">
            <a:extLst>
              <a:ext uri="{FF2B5EF4-FFF2-40B4-BE49-F238E27FC236}">
                <a16:creationId xmlns:a16="http://schemas.microsoft.com/office/drawing/2014/main" id="{6AF187F9-1D19-5F94-1C41-E30AB416C4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410" y="3916507"/>
            <a:ext cx="97536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3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094DCE-3634-A68C-028E-ECFB22A4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218AB69-9CF1-400F-8FD4-62B183FBC8A3}" type="datetime1">
              <a:rPr lang="hu-HU" smtClean="0"/>
              <a:pPr>
                <a:spcAft>
                  <a:spcPts val="600"/>
                </a:spcAft>
              </a:pPr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5B4431-9BC3-E446-C11A-A94B4BDD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Babarczi Éva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7709720-C733-6083-79E2-FE1E95B3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0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A131549F-51FD-FC9C-2CCA-52E99570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Kezdjünk bele a program</a:t>
            </a:r>
            <a:br>
              <a:rPr lang="hu-HU" dirty="0"/>
            </a:br>
            <a:r>
              <a:rPr lang="hu-HU" dirty="0"/>
              <a:t> megírásába!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1A95AD4-368A-DA8C-CE43-81CE82164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Keress egy új szereplőt ,</a:t>
            </a:r>
          </a:p>
          <a:p>
            <a:r>
              <a:rPr lang="hu-HU" dirty="0"/>
              <a:t> én a </a:t>
            </a:r>
            <a:r>
              <a:rPr lang="hu-HU" dirty="0" err="1"/>
              <a:t>Pufferfish</a:t>
            </a:r>
            <a:r>
              <a:rPr lang="hu-HU" dirty="0"/>
              <a:t> –t választottam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225770E7-DEBE-D6F1-3F39-F03B23C4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50B3-3312-4054-BE7E-D84002B99904}" type="datetime1">
              <a:rPr lang="hu-HU" smtClean="0"/>
              <a:t>2023. 07. 14.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C7B45E7-124E-4B86-755B-89847658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C3F5D29-8009-B687-3AC2-FA92AAF5D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48" y="136525"/>
            <a:ext cx="4891852" cy="6858000"/>
          </a:xfrm>
          <a:prstGeom prst="rect">
            <a:avLst/>
          </a:prstGeom>
        </p:spPr>
      </p:pic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E2186A01-F13B-298B-6DE5-B846AC2C9000}"/>
              </a:ext>
            </a:extLst>
          </p:cNvPr>
          <p:cNvGrpSpPr/>
          <p:nvPr/>
        </p:nvGrpSpPr>
        <p:grpSpPr>
          <a:xfrm>
            <a:off x="10315260" y="5970450"/>
            <a:ext cx="1824120" cy="989640"/>
            <a:chOff x="10315260" y="5970450"/>
            <a:chExt cx="1824120" cy="9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F531E6A3-2209-BE27-B923-5BDE971334AC}"/>
                    </a:ext>
                  </a:extLst>
                </p14:cNvPr>
                <p14:cNvContentPartPr/>
                <p14:nvPr/>
              </p14:nvContentPartPr>
              <p14:xfrm>
                <a:off x="11016900" y="5970450"/>
                <a:ext cx="1122480" cy="989640"/>
              </p14:xfrm>
            </p:contentPart>
          </mc:Choice>
          <mc:Fallback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F531E6A3-2209-BE27-B923-5BDE971334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07900" y="5961810"/>
                  <a:ext cx="1140120" cy="10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C641FEDA-891D-488E-9F2E-574BBFB2353E}"/>
                    </a:ext>
                  </a:extLst>
                </p14:cNvPr>
                <p14:cNvContentPartPr/>
                <p14:nvPr/>
              </p14:nvContentPartPr>
              <p14:xfrm>
                <a:off x="10315260" y="6466170"/>
                <a:ext cx="669600" cy="391680"/>
              </p14:xfrm>
            </p:contentPart>
          </mc:Choice>
          <mc:Fallback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C641FEDA-891D-488E-9F2E-574BBFB235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06260" y="6457530"/>
                  <a:ext cx="687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Szabadkéz 9">
                  <a:extLst>
                    <a:ext uri="{FF2B5EF4-FFF2-40B4-BE49-F238E27FC236}">
                      <a16:creationId xmlns:a16="http://schemas.microsoft.com/office/drawing/2014/main" id="{CD85DE74-75B1-E2AD-4418-D14ADDEFCD3E}"/>
                    </a:ext>
                  </a:extLst>
                </p14:cNvPr>
                <p14:cNvContentPartPr/>
                <p14:nvPr/>
              </p14:nvContentPartPr>
              <p14:xfrm>
                <a:off x="10829340" y="6371850"/>
                <a:ext cx="314640" cy="357840"/>
              </p14:xfrm>
            </p:contentPart>
          </mc:Choice>
          <mc:Fallback>
            <p:pic>
              <p:nvPicPr>
                <p:cNvPr id="10" name="Szabadkéz 9">
                  <a:extLst>
                    <a:ext uri="{FF2B5EF4-FFF2-40B4-BE49-F238E27FC236}">
                      <a16:creationId xmlns:a16="http://schemas.microsoft.com/office/drawing/2014/main" id="{CD85DE74-75B1-E2AD-4418-D14ADDEFCD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20700" y="6363210"/>
                  <a:ext cx="33228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591C1DC6-EC5A-49AB-6372-D357A9231359}"/>
              </a:ext>
            </a:extLst>
          </p:cNvPr>
          <p:cNvGrpSpPr/>
          <p:nvPr/>
        </p:nvGrpSpPr>
        <p:grpSpPr>
          <a:xfrm>
            <a:off x="3050460" y="2742690"/>
            <a:ext cx="4727520" cy="3704040"/>
            <a:chOff x="3050460" y="2742690"/>
            <a:chExt cx="4727520" cy="37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8F4E4D56-3B78-B546-865E-C52C8C02A140}"/>
                    </a:ext>
                  </a:extLst>
                </p14:cNvPr>
                <p14:cNvContentPartPr/>
                <p14:nvPr/>
              </p14:nvContentPartPr>
              <p14:xfrm>
                <a:off x="3050460" y="2742690"/>
                <a:ext cx="4560120" cy="3615120"/>
              </p14:xfrm>
            </p:contentPart>
          </mc:Choice>
          <mc:Fallback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8F4E4D56-3B78-B546-865E-C52C8C02A1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41460" y="2733690"/>
                  <a:ext cx="4577760" cy="36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Szabadkéz 12">
                  <a:extLst>
                    <a:ext uri="{FF2B5EF4-FFF2-40B4-BE49-F238E27FC236}">
                      <a16:creationId xmlns:a16="http://schemas.microsoft.com/office/drawing/2014/main" id="{683D105F-A1EC-5F5D-334E-20D8B87B43F7}"/>
                    </a:ext>
                  </a:extLst>
                </p14:cNvPr>
                <p14:cNvContentPartPr/>
                <p14:nvPr/>
              </p14:nvContentPartPr>
              <p14:xfrm>
                <a:off x="7428060" y="6133890"/>
                <a:ext cx="349920" cy="312840"/>
              </p14:xfrm>
            </p:contentPart>
          </mc:Choice>
          <mc:Fallback>
            <p:pic>
              <p:nvPicPr>
                <p:cNvPr id="13" name="Szabadkéz 12">
                  <a:extLst>
                    <a:ext uri="{FF2B5EF4-FFF2-40B4-BE49-F238E27FC236}">
                      <a16:creationId xmlns:a16="http://schemas.microsoft.com/office/drawing/2014/main" id="{683D105F-A1EC-5F5D-334E-20D8B87B43F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19420" y="6124890"/>
                  <a:ext cx="367560" cy="33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67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67D5F65-2C2C-671A-E0B7-591DC87C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Vezérlés menüben találunk is rá megfelelő blokkot: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FF2D266-D76F-CD77-5DAD-2D3AA296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50B3-3312-4054-BE7E-D84002B99904}" type="datetime1">
              <a:rPr lang="hu-HU" smtClean="0"/>
              <a:t>2023. 07. 14.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54DC523-9AE0-46A1-CD85-DDCFABEC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9331" y="6356350"/>
            <a:ext cx="4114800" cy="365125"/>
          </a:xfrm>
        </p:spPr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D01DFD8-B1A7-7AEB-2F1E-6400205B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88" y="2288325"/>
            <a:ext cx="2390775" cy="2457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6AA81835-5F31-C459-EB2C-B4365F5EF266}"/>
                  </a:ext>
                </a:extLst>
              </p14:cNvPr>
              <p14:cNvContentPartPr/>
              <p14:nvPr/>
            </p14:nvContentPartPr>
            <p14:xfrm>
              <a:off x="1071415" y="1892010"/>
              <a:ext cx="3231720" cy="1469880"/>
            </p14:xfrm>
          </p:contentPart>
        </mc:Choice>
        <mc:Fallback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6AA81835-5F31-C459-EB2C-B4365F5EF2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775" y="1883010"/>
                <a:ext cx="3249360" cy="148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1EB1FFEF-29EC-4270-0BD7-6AB5D1811874}"/>
              </a:ext>
            </a:extLst>
          </p:cNvPr>
          <p:cNvGrpSpPr/>
          <p:nvPr/>
        </p:nvGrpSpPr>
        <p:grpSpPr>
          <a:xfrm>
            <a:off x="2829571" y="2583885"/>
            <a:ext cx="2608560" cy="1174320"/>
            <a:chOff x="6247980" y="2476290"/>
            <a:chExt cx="2608560" cy="11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1D5F9F1A-DA28-7794-DD26-0ABBE931C68E}"/>
                    </a:ext>
                  </a:extLst>
                </p14:cNvPr>
                <p14:cNvContentPartPr/>
                <p14:nvPr/>
              </p14:nvContentPartPr>
              <p14:xfrm>
                <a:off x="6247980" y="2476290"/>
                <a:ext cx="2459520" cy="1040760"/>
              </p14:xfrm>
            </p:contentPart>
          </mc:Choice>
          <mc:Fallback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1D5F9F1A-DA28-7794-DD26-0ABBE931C6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9340" y="2467290"/>
                  <a:ext cx="2477160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53546CFD-AF20-24CA-B1B5-9A4AF98DE2B9}"/>
                    </a:ext>
                  </a:extLst>
                </p14:cNvPr>
                <p14:cNvContentPartPr/>
                <p14:nvPr/>
              </p14:nvContentPartPr>
              <p14:xfrm>
                <a:off x="8591220" y="3361890"/>
                <a:ext cx="265320" cy="288720"/>
              </p14:xfrm>
            </p:contentPart>
          </mc:Choice>
          <mc:Fallback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53546CFD-AF20-24CA-B1B5-9A4AF98DE2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82580" y="3352890"/>
                  <a:ext cx="282960" cy="30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0B45268-A096-21C4-5B1E-23BEFED259B3}"/>
              </a:ext>
            </a:extLst>
          </p:cNvPr>
          <p:cNvSpPr txBox="1"/>
          <p:nvPr/>
        </p:nvSpPr>
        <p:spPr>
          <a:xfrm>
            <a:off x="5438131" y="3499063"/>
            <a:ext cx="329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Itt pedig be kell állítani, ha a felfelé gombot megnyomom, akkor….</a:t>
            </a:r>
          </a:p>
          <a:p>
            <a:r>
              <a:rPr lang="hu-HU" dirty="0"/>
              <a:t>Ezt a parancsot az ÉRZÉKELÉS menüben találod , így néz ki 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C9220C4-867D-47F8-C871-4A2E4D4BD6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9671" y="1631157"/>
            <a:ext cx="3762375" cy="4791075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105D9070-1FE5-A9BD-7882-C836F80143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1161" y="4975411"/>
            <a:ext cx="1981200" cy="7239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B62108DA-24C0-5FEA-9FBF-4B9220D91DCD}"/>
              </a:ext>
            </a:extLst>
          </p:cNvPr>
          <p:cNvGrpSpPr/>
          <p:nvPr/>
        </p:nvGrpSpPr>
        <p:grpSpPr>
          <a:xfrm>
            <a:off x="7000380" y="5332170"/>
            <a:ext cx="381600" cy="887760"/>
            <a:chOff x="7000380" y="5332170"/>
            <a:chExt cx="381600" cy="88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3BA64925-FC6E-CE5F-307D-3BC361BABC02}"/>
                    </a:ext>
                  </a:extLst>
                </p14:cNvPr>
                <p14:cNvContentPartPr/>
                <p14:nvPr/>
              </p14:nvContentPartPr>
              <p14:xfrm>
                <a:off x="7008660" y="5332170"/>
                <a:ext cx="195480" cy="234360"/>
              </p14:xfrm>
            </p:contentPart>
          </mc:Choice>
          <mc:Fallback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3BA64925-FC6E-CE5F-307D-3BC361BABC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99660" y="5323530"/>
                  <a:ext cx="213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Szabadkéz 16">
                  <a:extLst>
                    <a:ext uri="{FF2B5EF4-FFF2-40B4-BE49-F238E27FC236}">
                      <a16:creationId xmlns:a16="http://schemas.microsoft.com/office/drawing/2014/main" id="{57D89216-DE5B-4E9C-D48D-E421AA5FD7EB}"/>
                    </a:ext>
                  </a:extLst>
                </p14:cNvPr>
                <p14:cNvContentPartPr/>
                <p14:nvPr/>
              </p14:nvContentPartPr>
              <p14:xfrm>
                <a:off x="7059420" y="5639970"/>
                <a:ext cx="322560" cy="579960"/>
              </p14:xfrm>
            </p:contentPart>
          </mc:Choice>
          <mc:Fallback>
            <p:pic>
              <p:nvPicPr>
                <p:cNvPr id="17" name="Szabadkéz 16">
                  <a:extLst>
                    <a:ext uri="{FF2B5EF4-FFF2-40B4-BE49-F238E27FC236}">
                      <a16:creationId xmlns:a16="http://schemas.microsoft.com/office/drawing/2014/main" id="{57D89216-DE5B-4E9C-D48D-E421AA5FD7E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50420" y="5630970"/>
                  <a:ext cx="34020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Szabadkéz 17">
                  <a:extLst>
                    <a:ext uri="{FF2B5EF4-FFF2-40B4-BE49-F238E27FC236}">
                      <a16:creationId xmlns:a16="http://schemas.microsoft.com/office/drawing/2014/main" id="{283847F2-CAE5-2AC8-ABAD-094BA4466DF7}"/>
                    </a:ext>
                  </a:extLst>
                </p14:cNvPr>
                <p14:cNvContentPartPr/>
                <p14:nvPr/>
              </p14:nvContentPartPr>
              <p14:xfrm>
                <a:off x="7000380" y="5535570"/>
                <a:ext cx="219240" cy="189000"/>
              </p14:xfrm>
            </p:contentPart>
          </mc:Choice>
          <mc:Fallback>
            <p:pic>
              <p:nvPicPr>
                <p:cNvPr id="18" name="Szabadkéz 17">
                  <a:extLst>
                    <a:ext uri="{FF2B5EF4-FFF2-40B4-BE49-F238E27FC236}">
                      <a16:creationId xmlns:a16="http://schemas.microsoft.com/office/drawing/2014/main" id="{283847F2-CAE5-2AC8-ABAD-094BA4466DF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91740" y="5526930"/>
                  <a:ext cx="236880" cy="206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" name="Kép 19">
            <a:extLst>
              <a:ext uri="{FF2B5EF4-FFF2-40B4-BE49-F238E27FC236}">
                <a16:creationId xmlns:a16="http://schemas.microsoft.com/office/drawing/2014/main" id="{6EA9E74A-B0BA-ADBA-0E77-B98CD2FCF1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08660" y="5687333"/>
            <a:ext cx="219075" cy="3473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Szabadkéz 20">
                <a:extLst>
                  <a:ext uri="{FF2B5EF4-FFF2-40B4-BE49-F238E27FC236}">
                    <a16:creationId xmlns:a16="http://schemas.microsoft.com/office/drawing/2014/main" id="{5D2787C3-3E97-9889-A0CA-C2513F5A7C11}"/>
                  </a:ext>
                </a:extLst>
              </p14:cNvPr>
              <p14:cNvContentPartPr/>
              <p14:nvPr/>
            </p14:nvContentPartPr>
            <p14:xfrm>
              <a:off x="9236340" y="3056250"/>
              <a:ext cx="1153800" cy="365400"/>
            </p14:xfrm>
          </p:contentPart>
        </mc:Choice>
        <mc:Fallback>
          <p:pic>
            <p:nvPicPr>
              <p:cNvPr id="21" name="Szabadkéz 20">
                <a:extLst>
                  <a:ext uri="{FF2B5EF4-FFF2-40B4-BE49-F238E27FC236}">
                    <a16:creationId xmlns:a16="http://schemas.microsoft.com/office/drawing/2014/main" id="{5D2787C3-3E97-9889-A0CA-C2513F5A7C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27700" y="3047610"/>
                <a:ext cx="1171440" cy="38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DC94DFFC-FC6A-69E9-34B5-821D9195A34B}"/>
              </a:ext>
            </a:extLst>
          </p:cNvPr>
          <p:cNvGrpSpPr/>
          <p:nvPr/>
        </p:nvGrpSpPr>
        <p:grpSpPr>
          <a:xfrm>
            <a:off x="8124660" y="3367650"/>
            <a:ext cx="1140840" cy="2509560"/>
            <a:chOff x="8124660" y="3367650"/>
            <a:chExt cx="1140840" cy="250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Szabadkéz 21">
                  <a:extLst>
                    <a:ext uri="{FF2B5EF4-FFF2-40B4-BE49-F238E27FC236}">
                      <a16:creationId xmlns:a16="http://schemas.microsoft.com/office/drawing/2014/main" id="{F978DE39-3985-DAB0-23D0-628E226168A3}"/>
                    </a:ext>
                  </a:extLst>
                </p14:cNvPr>
                <p14:cNvContentPartPr/>
                <p14:nvPr/>
              </p14:nvContentPartPr>
              <p14:xfrm>
                <a:off x="8124660" y="3463410"/>
                <a:ext cx="1035360" cy="2413800"/>
              </p14:xfrm>
            </p:contentPart>
          </mc:Choice>
          <mc:Fallback>
            <p:pic>
              <p:nvPicPr>
                <p:cNvPr id="22" name="Szabadkéz 21">
                  <a:extLst>
                    <a:ext uri="{FF2B5EF4-FFF2-40B4-BE49-F238E27FC236}">
                      <a16:creationId xmlns:a16="http://schemas.microsoft.com/office/drawing/2014/main" id="{F978DE39-3985-DAB0-23D0-628E226168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15660" y="3454410"/>
                  <a:ext cx="1053000" cy="24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Szabadkéz 22">
                  <a:extLst>
                    <a:ext uri="{FF2B5EF4-FFF2-40B4-BE49-F238E27FC236}">
                      <a16:creationId xmlns:a16="http://schemas.microsoft.com/office/drawing/2014/main" id="{F2FFF5E9-F549-26CB-097E-029B88E9700C}"/>
                    </a:ext>
                  </a:extLst>
                </p14:cNvPr>
                <p14:cNvContentPartPr/>
                <p14:nvPr/>
              </p14:nvContentPartPr>
              <p14:xfrm>
                <a:off x="8972460" y="3367650"/>
                <a:ext cx="293040" cy="321840"/>
              </p14:xfrm>
            </p:contentPart>
          </mc:Choice>
          <mc:Fallback>
            <p:pic>
              <p:nvPicPr>
                <p:cNvPr id="23" name="Szabadkéz 22">
                  <a:extLst>
                    <a:ext uri="{FF2B5EF4-FFF2-40B4-BE49-F238E27FC236}">
                      <a16:creationId xmlns:a16="http://schemas.microsoft.com/office/drawing/2014/main" id="{F2FFF5E9-F549-26CB-097E-029B88E970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63460" y="3359010"/>
                  <a:ext cx="310680" cy="339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" name="Kép 25">
            <a:extLst>
              <a:ext uri="{FF2B5EF4-FFF2-40B4-BE49-F238E27FC236}">
                <a16:creationId xmlns:a16="http://schemas.microsoft.com/office/drawing/2014/main" id="{5305F4DE-3DC8-CDF6-E7AA-D98E00BDAD6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83229" y="5034841"/>
            <a:ext cx="3219450" cy="1733550"/>
          </a:xfrm>
          <a:prstGeom prst="rect">
            <a:avLst/>
          </a:prstGeom>
        </p:spPr>
      </p:pic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82236C9A-81F3-CF88-DB35-73B1063D9DDC}"/>
              </a:ext>
            </a:extLst>
          </p:cNvPr>
          <p:cNvGrpSpPr/>
          <p:nvPr/>
        </p:nvGrpSpPr>
        <p:grpSpPr>
          <a:xfrm>
            <a:off x="10368870" y="2247690"/>
            <a:ext cx="1824150" cy="3642120"/>
            <a:chOff x="10368870" y="2247690"/>
            <a:chExt cx="1824150" cy="364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1" name="Szabadkéz 30">
                  <a:extLst>
                    <a:ext uri="{FF2B5EF4-FFF2-40B4-BE49-F238E27FC236}">
                      <a16:creationId xmlns:a16="http://schemas.microsoft.com/office/drawing/2014/main" id="{841E1FE3-1A11-3EC8-D0B9-EB2EFC3328B4}"/>
                    </a:ext>
                  </a:extLst>
                </p14:cNvPr>
                <p14:cNvContentPartPr/>
                <p14:nvPr/>
              </p14:nvContentPartPr>
              <p14:xfrm>
                <a:off x="10475820" y="2247690"/>
                <a:ext cx="1717200" cy="3572280"/>
              </p14:xfrm>
            </p:contentPart>
          </mc:Choice>
          <mc:Fallback>
            <p:pic>
              <p:nvPicPr>
                <p:cNvPr id="31" name="Szabadkéz 30">
                  <a:extLst>
                    <a:ext uri="{FF2B5EF4-FFF2-40B4-BE49-F238E27FC236}">
                      <a16:creationId xmlns:a16="http://schemas.microsoft.com/office/drawing/2014/main" id="{841E1FE3-1A11-3EC8-D0B9-EB2EFC3328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67180" y="2238690"/>
                  <a:ext cx="1734840" cy="35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2" name="Szabadkéz 31">
                  <a:extLst>
                    <a:ext uri="{FF2B5EF4-FFF2-40B4-BE49-F238E27FC236}">
                      <a16:creationId xmlns:a16="http://schemas.microsoft.com/office/drawing/2014/main" id="{75422E3D-ECF1-289C-E109-A2CCC791A09C}"/>
                    </a:ext>
                  </a:extLst>
                </p14:cNvPr>
                <p14:cNvContentPartPr/>
                <p14:nvPr/>
              </p14:nvContentPartPr>
              <p14:xfrm>
                <a:off x="10368870" y="5676690"/>
                <a:ext cx="312480" cy="213120"/>
              </p14:xfrm>
            </p:contentPart>
          </mc:Choice>
          <mc:Fallback>
            <p:pic>
              <p:nvPicPr>
                <p:cNvPr id="32" name="Szabadkéz 31">
                  <a:extLst>
                    <a:ext uri="{FF2B5EF4-FFF2-40B4-BE49-F238E27FC236}">
                      <a16:creationId xmlns:a16="http://schemas.microsoft.com/office/drawing/2014/main" id="{75422E3D-ECF1-289C-E109-A2CCC791A0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60230" y="5667690"/>
                  <a:ext cx="330120" cy="230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9B1D1A17-DB02-53D5-42AD-12E33DD99065}"/>
              </a:ext>
            </a:extLst>
          </p:cNvPr>
          <p:cNvSpPr txBox="1"/>
          <p:nvPr/>
        </p:nvSpPr>
        <p:spPr>
          <a:xfrm>
            <a:off x="10848975" y="5332170"/>
            <a:ext cx="120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Húzd ide!</a:t>
            </a:r>
          </a:p>
        </p:txBody>
      </p:sp>
    </p:spTree>
    <p:extLst>
      <p:ext uri="{BB962C8B-B14F-4D97-AF65-F5344CB8AC3E}">
        <p14:creationId xmlns:p14="http://schemas.microsoft.com/office/powerpoint/2010/main" val="399097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1F77DD-20B3-322A-5B81-F1BF332C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Felfelé mozgásnál a y tengely mentén mozgunk, emlékszel az előbbi programra?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C107D4-DD1E-CD78-783C-4092ECEA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F90-C1E4-4972-A4B9-CA189F0741C1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7A2D6AB-190F-44B7-FA6F-BC39026C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B40CC4B-1C23-6139-E691-4F6E6EE2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8787"/>
            <a:ext cx="3914775" cy="340042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74734AB-95CF-1384-9B07-31F390CF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012" y="1728787"/>
            <a:ext cx="3914775" cy="12096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C4F6F8D-9387-771C-E933-AE7A531A7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94831"/>
            <a:ext cx="47053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6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1F5E4D-766B-88B9-3756-F32045C3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Most már nincs más dolgunk, mint a többi irányra is elkészíteni ezt a blokkot! Ennek van egy gyors módszere, az előbbi blokk lemásolása (Duplikálása)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AEF3ED5E-1727-E082-B8E3-2A415068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/>
          <a:lstStyle/>
          <a:p>
            <a:r>
              <a:rPr lang="hu-HU" dirty="0"/>
              <a:t>Jobb egérrel kattints az előbb megírt blokkra és válaszd a duplikálás lehetőségét! 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8311237-0A42-BEEE-1247-56277CDB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F90-C1E4-4972-A4B9-CA189F0741C1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2E037F4-474B-65AB-5E26-5D5584A0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06A8AAD-DDBB-3EEF-0EA6-D8A8024B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881312"/>
            <a:ext cx="4772025" cy="2886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Szabadkéz 7">
                <a:extLst>
                  <a:ext uri="{FF2B5EF4-FFF2-40B4-BE49-F238E27FC236}">
                    <a16:creationId xmlns:a16="http://schemas.microsoft.com/office/drawing/2014/main" id="{FBB59DB1-8E25-07D6-07D9-5B0B086DB732}"/>
                  </a:ext>
                </a:extLst>
              </p14:cNvPr>
              <p14:cNvContentPartPr/>
              <p14:nvPr/>
            </p14:nvContentPartPr>
            <p14:xfrm>
              <a:off x="5769900" y="3684840"/>
              <a:ext cx="1224720" cy="449640"/>
            </p14:xfrm>
          </p:contentPart>
        </mc:Choice>
        <mc:Fallback>
          <p:pic>
            <p:nvPicPr>
              <p:cNvPr id="8" name="Szabadkéz 7">
                <a:extLst>
                  <a:ext uri="{FF2B5EF4-FFF2-40B4-BE49-F238E27FC236}">
                    <a16:creationId xmlns:a16="http://schemas.microsoft.com/office/drawing/2014/main" id="{FBB59DB1-8E25-07D6-07D9-5B0B086DB7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1260" y="3676200"/>
                <a:ext cx="1242360" cy="4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248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7DA1F0-65E9-F585-6538-B30EE563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826" y="136525"/>
            <a:ext cx="5936974" cy="60404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Másolás után , már csak a kívánt </a:t>
            </a:r>
          </a:p>
          <a:p>
            <a:r>
              <a:rPr lang="hu-HU" dirty="0"/>
              <a:t>Nyomógombot kell beállítanod, pont úgy mint az előbb!</a:t>
            </a:r>
          </a:p>
          <a:p>
            <a:r>
              <a:rPr lang="hu-HU" dirty="0"/>
              <a:t>Nyisd le a pici háromszögnél é s válaszd a lefelé nyilat!</a:t>
            </a:r>
          </a:p>
          <a:p>
            <a:r>
              <a:rPr lang="hu-HU" dirty="0"/>
              <a:t>Majd mivel az elmozdulás lefelé történik , így az y értékét -10 re állítsd! </a:t>
            </a:r>
          </a:p>
          <a:p>
            <a:r>
              <a:rPr lang="hu-HU" dirty="0"/>
              <a:t>Készen is vagyunk az Y tengely menti mozgással! </a:t>
            </a:r>
          </a:p>
          <a:p>
            <a:r>
              <a:rPr lang="hu-HU" dirty="0"/>
              <a:t>Jöhet a balra –jobbra mozgás, az X tengelyen való mozgás! </a:t>
            </a:r>
          </a:p>
          <a:p>
            <a:r>
              <a:rPr lang="hu-HU" dirty="0"/>
              <a:t>Tudod, duplikálás és az értékek átírása jön ismét  </a:t>
            </a:r>
            <a:r>
              <a:rPr lang="hu-HU" dirty="0">
                <a:sym typeface="Wingdings" panose="05000000000000000000" pitchFamily="2" charset="2"/>
              </a:rPr>
              <a:t>!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7218EE-CE31-FBD8-3A21-CF1FD172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B69-9CF1-400F-8FD4-62B183FBC8A3}" type="datetime1">
              <a:rPr lang="hu-HU" smtClean="0"/>
              <a:t>2023. 07. 14.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4EF4C9-9E10-B354-9002-61D410D8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49A9FED-EA06-F17F-E0AA-AB0D70DA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0" y="248271"/>
            <a:ext cx="50101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49DC58-6A1E-803A-AB4B-4D83B448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 feledd az y változzon-t dobd ki és , húzd be helyette a Mozgás menüből a x változzon!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D3FDCE-9DB4-CD04-6231-CE0EE6A7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B69-9CF1-400F-8FD4-62B183FBC8A3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9B44C2-B2D2-799A-3838-B56563DA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24BED40-664B-34C4-9970-4B3A4B3BF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44" y="1870075"/>
            <a:ext cx="5701955" cy="4272964"/>
          </a:xfrm>
          <a:prstGeom prst="rect">
            <a:avLst/>
          </a:prstGeom>
        </p:spPr>
      </p:pic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902FACFF-26BF-E2E7-EEA3-D4A91D210D40}"/>
              </a:ext>
            </a:extLst>
          </p:cNvPr>
          <p:cNvGrpSpPr/>
          <p:nvPr/>
        </p:nvGrpSpPr>
        <p:grpSpPr>
          <a:xfrm>
            <a:off x="2659696" y="3656066"/>
            <a:ext cx="3076560" cy="2687760"/>
            <a:chOff x="2659696" y="3656066"/>
            <a:chExt cx="3076560" cy="268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ACF6BC5F-4ECA-D5DA-D70A-F75472845C34}"/>
                    </a:ext>
                  </a:extLst>
                </p14:cNvPr>
                <p14:cNvContentPartPr/>
                <p14:nvPr/>
              </p14:nvContentPartPr>
              <p14:xfrm>
                <a:off x="2659696" y="4719146"/>
                <a:ext cx="2558880" cy="1624680"/>
              </p14:xfrm>
            </p:contentPart>
          </mc:Choice>
          <mc:Fallback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ACF6BC5F-4ECA-D5DA-D70A-F75472845C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51056" y="4710506"/>
                  <a:ext cx="2576520" cy="16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FF69D99A-7C6D-0C53-2C11-3BC224C70B9F}"/>
                    </a:ext>
                  </a:extLst>
                </p14:cNvPr>
                <p14:cNvContentPartPr/>
                <p14:nvPr/>
              </p14:nvContentPartPr>
              <p14:xfrm>
                <a:off x="5038936" y="3699266"/>
                <a:ext cx="697320" cy="1916280"/>
              </p14:xfrm>
            </p:contentPart>
          </mc:Choice>
          <mc:Fallback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FF69D99A-7C6D-0C53-2C11-3BC224C70B9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29936" y="3690626"/>
                  <a:ext cx="714960" cy="19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Szabadkéz 9">
                  <a:extLst>
                    <a:ext uri="{FF2B5EF4-FFF2-40B4-BE49-F238E27FC236}">
                      <a16:creationId xmlns:a16="http://schemas.microsoft.com/office/drawing/2014/main" id="{C7D903D2-FC0F-1097-C396-2EDC2BD6F587}"/>
                    </a:ext>
                  </a:extLst>
                </p14:cNvPr>
                <p14:cNvContentPartPr/>
                <p14:nvPr/>
              </p14:nvContentPartPr>
              <p14:xfrm>
                <a:off x="5065576" y="3656066"/>
                <a:ext cx="182160" cy="220320"/>
              </p14:xfrm>
            </p:contentPart>
          </mc:Choice>
          <mc:Fallback>
            <p:pic>
              <p:nvPicPr>
                <p:cNvPr id="10" name="Szabadkéz 9">
                  <a:extLst>
                    <a:ext uri="{FF2B5EF4-FFF2-40B4-BE49-F238E27FC236}">
                      <a16:creationId xmlns:a16="http://schemas.microsoft.com/office/drawing/2014/main" id="{C7D903D2-FC0F-1097-C396-2EDC2BD6F5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6576" y="3647066"/>
                  <a:ext cx="199800" cy="237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" name="Kép 12">
            <a:extLst>
              <a:ext uri="{FF2B5EF4-FFF2-40B4-BE49-F238E27FC236}">
                <a16:creationId xmlns:a16="http://schemas.microsoft.com/office/drawing/2014/main" id="{851B25B2-4DC2-7E29-145B-C2F36CCC7C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7905" y="2494016"/>
            <a:ext cx="40290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1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4F9DE0-84B2-7841-EE79-0548EDDD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907078" cy="1325563"/>
          </a:xfrm>
        </p:spPr>
        <p:txBody>
          <a:bodyPr/>
          <a:lstStyle/>
          <a:p>
            <a:r>
              <a:rPr lang="hu-HU" dirty="0"/>
              <a:t>Itt tartunk eddig! Ellenőrizd a munkád a kép alapján!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7E82EA6-8B0C-E838-F580-AEA91FF5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F90-C1E4-4972-A4B9-CA189F0741C1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BD9A5C7-CF34-324B-1FD1-D91470B7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61A3A8E-793A-7DF4-20A8-9D30CB42A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92" y="1511300"/>
            <a:ext cx="83534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6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D10280-30E6-EFC0-9A6B-10344B53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Fűzzük össze a</a:t>
            </a:r>
            <a:br>
              <a:rPr lang="hu-HU" dirty="0"/>
            </a:br>
            <a:r>
              <a:rPr lang="hu-HU" dirty="0"/>
              <a:t> kész blokkokat !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47957666-341C-51EB-ECEB-D9B8A392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/>
          <a:lstStyle/>
          <a:p>
            <a:r>
              <a:rPr lang="hu-HU" dirty="0"/>
              <a:t>De ez csak akkor lehetséges,</a:t>
            </a:r>
          </a:p>
          <a:p>
            <a:pPr marL="0" indent="0">
              <a:buNone/>
            </a:pPr>
            <a:r>
              <a:rPr lang="hu-HU" dirty="0"/>
              <a:t>ha a 2.-3.-és 4.blokkból , </a:t>
            </a:r>
          </a:p>
          <a:p>
            <a:pPr marL="0" indent="0">
              <a:buNone/>
            </a:pPr>
            <a:r>
              <a:rPr lang="hu-HU" dirty="0"/>
              <a:t>kivesszük  a                       </a:t>
            </a:r>
          </a:p>
          <a:p>
            <a:pPr marL="0" indent="0">
              <a:buNone/>
            </a:pPr>
            <a:r>
              <a:rPr lang="hu-HU" dirty="0"/>
              <a:t>Eseményt!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92EE33B-5B59-0BE5-82B4-6587F02A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F90-C1E4-4972-A4B9-CA189F0741C1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B1D414B-9C3B-FAD0-0AE1-1AE3E58A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757A3E5-5FAB-707C-C333-DEACD1CD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19" y="2781714"/>
            <a:ext cx="1581150" cy="85725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9F6FC5D9-45FA-39FF-41BD-F41B1A85E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91" y="376237"/>
            <a:ext cx="7312094" cy="6162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Szabadkéz 24">
                <a:extLst>
                  <a:ext uri="{FF2B5EF4-FFF2-40B4-BE49-F238E27FC236}">
                    <a16:creationId xmlns:a16="http://schemas.microsoft.com/office/drawing/2014/main" id="{C18FC516-176C-BD0F-0F17-004A53FAB096}"/>
                  </a:ext>
                </a:extLst>
              </p14:cNvPr>
              <p14:cNvContentPartPr/>
              <p14:nvPr/>
            </p14:nvContentPartPr>
            <p14:xfrm>
              <a:off x="5733939" y="3836066"/>
              <a:ext cx="71280" cy="714240"/>
            </p14:xfrm>
          </p:contentPart>
        </mc:Choice>
        <mc:Fallback>
          <p:pic>
            <p:nvPicPr>
              <p:cNvPr id="25" name="Szabadkéz 24">
                <a:extLst>
                  <a:ext uri="{FF2B5EF4-FFF2-40B4-BE49-F238E27FC236}">
                    <a16:creationId xmlns:a16="http://schemas.microsoft.com/office/drawing/2014/main" id="{C18FC516-176C-BD0F-0F17-004A53FAB0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5299" y="3827066"/>
                <a:ext cx="8892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Szabadkéz 27">
                <a:extLst>
                  <a:ext uri="{FF2B5EF4-FFF2-40B4-BE49-F238E27FC236}">
                    <a16:creationId xmlns:a16="http://schemas.microsoft.com/office/drawing/2014/main" id="{2060541E-3734-E6D1-70DC-5F7E61C20F3D}"/>
                  </a:ext>
                </a:extLst>
              </p14:cNvPr>
              <p14:cNvContentPartPr/>
              <p14:nvPr/>
            </p14:nvContentPartPr>
            <p14:xfrm>
              <a:off x="5625219" y="3791066"/>
              <a:ext cx="268560" cy="178920"/>
            </p14:xfrm>
          </p:contentPart>
        </mc:Choice>
        <mc:Fallback>
          <p:pic>
            <p:nvPicPr>
              <p:cNvPr id="28" name="Szabadkéz 27">
                <a:extLst>
                  <a:ext uri="{FF2B5EF4-FFF2-40B4-BE49-F238E27FC236}">
                    <a16:creationId xmlns:a16="http://schemas.microsoft.com/office/drawing/2014/main" id="{2060541E-3734-E6D1-70DC-5F7E61C20F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6219" y="3782426"/>
                <a:ext cx="2862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Szabadkéz 28">
                <a:extLst>
                  <a:ext uri="{FF2B5EF4-FFF2-40B4-BE49-F238E27FC236}">
                    <a16:creationId xmlns:a16="http://schemas.microsoft.com/office/drawing/2014/main" id="{66886B57-A447-B8CF-A669-ECA4E9AA2750}"/>
                  </a:ext>
                </a:extLst>
              </p14:cNvPr>
              <p14:cNvContentPartPr/>
              <p14:nvPr/>
            </p14:nvContentPartPr>
            <p14:xfrm>
              <a:off x="5634939" y="4462466"/>
              <a:ext cx="430920" cy="228600"/>
            </p14:xfrm>
          </p:contentPart>
        </mc:Choice>
        <mc:Fallback>
          <p:pic>
            <p:nvPicPr>
              <p:cNvPr id="29" name="Szabadkéz 28">
                <a:extLst>
                  <a:ext uri="{FF2B5EF4-FFF2-40B4-BE49-F238E27FC236}">
                    <a16:creationId xmlns:a16="http://schemas.microsoft.com/office/drawing/2014/main" id="{66886B57-A447-B8CF-A669-ECA4E9AA27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25939" y="4453466"/>
                <a:ext cx="448560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8D7C0263-252B-402C-5221-0A2FF0B935BD}"/>
              </a:ext>
            </a:extLst>
          </p:cNvPr>
          <p:cNvGrpSpPr/>
          <p:nvPr/>
        </p:nvGrpSpPr>
        <p:grpSpPr>
          <a:xfrm>
            <a:off x="9412059" y="1127426"/>
            <a:ext cx="400320" cy="561600"/>
            <a:chOff x="9412059" y="1127426"/>
            <a:chExt cx="40032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0" name="Szabadkéz 29">
                  <a:extLst>
                    <a:ext uri="{FF2B5EF4-FFF2-40B4-BE49-F238E27FC236}">
                      <a16:creationId xmlns:a16="http://schemas.microsoft.com/office/drawing/2014/main" id="{45E95EBF-EA6B-A51B-3CAC-2AC10C11A206}"/>
                    </a:ext>
                  </a:extLst>
                </p14:cNvPr>
                <p14:cNvContentPartPr/>
                <p14:nvPr/>
              </p14:nvContentPartPr>
              <p14:xfrm>
                <a:off x="9552099" y="1182506"/>
                <a:ext cx="68760" cy="478080"/>
              </p14:xfrm>
            </p:contentPart>
          </mc:Choice>
          <mc:Fallback>
            <p:pic>
              <p:nvPicPr>
                <p:cNvPr id="30" name="Szabadkéz 29">
                  <a:extLst>
                    <a:ext uri="{FF2B5EF4-FFF2-40B4-BE49-F238E27FC236}">
                      <a16:creationId xmlns:a16="http://schemas.microsoft.com/office/drawing/2014/main" id="{45E95EBF-EA6B-A51B-3CAC-2AC10C11A2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43459" y="1173506"/>
                  <a:ext cx="864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1" name="Szabadkéz 30">
                  <a:extLst>
                    <a:ext uri="{FF2B5EF4-FFF2-40B4-BE49-F238E27FC236}">
                      <a16:creationId xmlns:a16="http://schemas.microsoft.com/office/drawing/2014/main" id="{0A99D019-3611-67B1-934D-7F2167D5566E}"/>
                    </a:ext>
                  </a:extLst>
                </p14:cNvPr>
                <p14:cNvContentPartPr/>
                <p14:nvPr/>
              </p14:nvContentPartPr>
              <p14:xfrm>
                <a:off x="9491619" y="1127426"/>
                <a:ext cx="254160" cy="219600"/>
              </p14:xfrm>
            </p:contentPart>
          </mc:Choice>
          <mc:Fallback>
            <p:pic>
              <p:nvPicPr>
                <p:cNvPr id="31" name="Szabadkéz 30">
                  <a:extLst>
                    <a:ext uri="{FF2B5EF4-FFF2-40B4-BE49-F238E27FC236}">
                      <a16:creationId xmlns:a16="http://schemas.microsoft.com/office/drawing/2014/main" id="{0A99D019-3611-67B1-934D-7F2167D556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82619" y="1118786"/>
                  <a:ext cx="271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2" name="Szabadkéz 31">
                  <a:extLst>
                    <a:ext uri="{FF2B5EF4-FFF2-40B4-BE49-F238E27FC236}">
                      <a16:creationId xmlns:a16="http://schemas.microsoft.com/office/drawing/2014/main" id="{299AA913-5765-AACC-4A10-5F7CC2309A99}"/>
                    </a:ext>
                  </a:extLst>
                </p14:cNvPr>
                <p14:cNvContentPartPr/>
                <p14:nvPr/>
              </p14:nvContentPartPr>
              <p14:xfrm>
                <a:off x="9412059" y="1560146"/>
                <a:ext cx="400320" cy="128880"/>
              </p14:xfrm>
            </p:contentPart>
          </mc:Choice>
          <mc:Fallback>
            <p:pic>
              <p:nvPicPr>
                <p:cNvPr id="32" name="Szabadkéz 31">
                  <a:extLst>
                    <a:ext uri="{FF2B5EF4-FFF2-40B4-BE49-F238E27FC236}">
                      <a16:creationId xmlns:a16="http://schemas.microsoft.com/office/drawing/2014/main" id="{299AA913-5765-AACC-4A10-5F7CC2309A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03419" y="1551146"/>
                  <a:ext cx="41796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17D8FF25-EF0E-B923-D831-B924C2762292}"/>
              </a:ext>
            </a:extLst>
          </p:cNvPr>
          <p:cNvGrpSpPr/>
          <p:nvPr/>
        </p:nvGrpSpPr>
        <p:grpSpPr>
          <a:xfrm>
            <a:off x="9252939" y="4004186"/>
            <a:ext cx="437400" cy="754200"/>
            <a:chOff x="9252939" y="4004186"/>
            <a:chExt cx="437400" cy="75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4" name="Szabadkéz 33">
                  <a:extLst>
                    <a:ext uri="{FF2B5EF4-FFF2-40B4-BE49-F238E27FC236}">
                      <a16:creationId xmlns:a16="http://schemas.microsoft.com/office/drawing/2014/main" id="{E8E00DAD-6B90-5818-7A19-6B8F2ACF75EF}"/>
                    </a:ext>
                  </a:extLst>
                </p14:cNvPr>
                <p14:cNvContentPartPr/>
                <p14:nvPr/>
              </p14:nvContentPartPr>
              <p14:xfrm>
                <a:off x="9441579" y="4035146"/>
                <a:ext cx="8280" cy="554760"/>
              </p14:xfrm>
            </p:contentPart>
          </mc:Choice>
          <mc:Fallback>
            <p:pic>
              <p:nvPicPr>
                <p:cNvPr id="34" name="Szabadkéz 33">
                  <a:extLst>
                    <a:ext uri="{FF2B5EF4-FFF2-40B4-BE49-F238E27FC236}">
                      <a16:creationId xmlns:a16="http://schemas.microsoft.com/office/drawing/2014/main" id="{E8E00DAD-6B90-5818-7A19-6B8F2ACF75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32939" y="4026146"/>
                  <a:ext cx="259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5" name="Szabadkéz 34">
                  <a:extLst>
                    <a:ext uri="{FF2B5EF4-FFF2-40B4-BE49-F238E27FC236}">
                      <a16:creationId xmlns:a16="http://schemas.microsoft.com/office/drawing/2014/main" id="{86B71B55-05FC-CF83-B5A2-149B788F9A7D}"/>
                    </a:ext>
                  </a:extLst>
                </p14:cNvPr>
                <p14:cNvContentPartPr/>
                <p14:nvPr/>
              </p14:nvContentPartPr>
              <p14:xfrm>
                <a:off x="9252939" y="4531946"/>
                <a:ext cx="407520" cy="226440"/>
              </p14:xfrm>
            </p:contentPart>
          </mc:Choice>
          <mc:Fallback>
            <p:pic>
              <p:nvPicPr>
                <p:cNvPr id="35" name="Szabadkéz 34">
                  <a:extLst>
                    <a:ext uri="{FF2B5EF4-FFF2-40B4-BE49-F238E27FC236}">
                      <a16:creationId xmlns:a16="http://schemas.microsoft.com/office/drawing/2014/main" id="{86B71B55-05FC-CF83-B5A2-149B788F9A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43939" y="4522946"/>
                  <a:ext cx="425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6" name="Szabadkéz 35">
                  <a:extLst>
                    <a:ext uri="{FF2B5EF4-FFF2-40B4-BE49-F238E27FC236}">
                      <a16:creationId xmlns:a16="http://schemas.microsoft.com/office/drawing/2014/main" id="{A82858C5-55D3-E47F-9956-24716E09B46A}"/>
                    </a:ext>
                  </a:extLst>
                </p14:cNvPr>
                <p14:cNvContentPartPr/>
                <p14:nvPr/>
              </p14:nvContentPartPr>
              <p14:xfrm>
                <a:off x="9352299" y="4004186"/>
                <a:ext cx="338040" cy="307440"/>
              </p14:xfrm>
            </p:contentPart>
          </mc:Choice>
          <mc:Fallback>
            <p:pic>
              <p:nvPicPr>
                <p:cNvPr id="36" name="Szabadkéz 35">
                  <a:extLst>
                    <a:ext uri="{FF2B5EF4-FFF2-40B4-BE49-F238E27FC236}">
                      <a16:creationId xmlns:a16="http://schemas.microsoft.com/office/drawing/2014/main" id="{A82858C5-55D3-E47F-9956-24716E09B4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43659" y="3995186"/>
                  <a:ext cx="355680" cy="32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Szabadkéz 37">
                <a:extLst>
                  <a:ext uri="{FF2B5EF4-FFF2-40B4-BE49-F238E27FC236}">
                    <a16:creationId xmlns:a16="http://schemas.microsoft.com/office/drawing/2014/main" id="{DEDB8DE2-BCE3-825D-51B2-7974ADF60B68}"/>
                  </a:ext>
                </a:extLst>
              </p14:cNvPr>
              <p14:cNvContentPartPr/>
              <p14:nvPr/>
            </p14:nvContentPartPr>
            <p14:xfrm>
              <a:off x="4392219" y="167666"/>
              <a:ext cx="4177080" cy="2784960"/>
            </p14:xfrm>
          </p:contentPart>
        </mc:Choice>
        <mc:Fallback>
          <p:pic>
            <p:nvPicPr>
              <p:cNvPr id="38" name="Szabadkéz 37">
                <a:extLst>
                  <a:ext uri="{FF2B5EF4-FFF2-40B4-BE49-F238E27FC236}">
                    <a16:creationId xmlns:a16="http://schemas.microsoft.com/office/drawing/2014/main" id="{DEDB8DE2-BCE3-825D-51B2-7974ADF60B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83219" y="159026"/>
                <a:ext cx="4194720" cy="28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Szabadkéz 38">
                <a:extLst>
                  <a:ext uri="{FF2B5EF4-FFF2-40B4-BE49-F238E27FC236}">
                    <a16:creationId xmlns:a16="http://schemas.microsoft.com/office/drawing/2014/main" id="{41B42338-23CA-7386-F781-B57B3751EE70}"/>
                  </a:ext>
                </a:extLst>
              </p14:cNvPr>
              <p14:cNvContentPartPr/>
              <p14:nvPr/>
            </p14:nvContentPartPr>
            <p14:xfrm>
              <a:off x="7006539" y="387266"/>
              <a:ext cx="854640" cy="624960"/>
            </p14:xfrm>
          </p:contentPart>
        </mc:Choice>
        <mc:Fallback>
          <p:pic>
            <p:nvPicPr>
              <p:cNvPr id="39" name="Szabadkéz 38">
                <a:extLst>
                  <a:ext uri="{FF2B5EF4-FFF2-40B4-BE49-F238E27FC236}">
                    <a16:creationId xmlns:a16="http://schemas.microsoft.com/office/drawing/2014/main" id="{41B42338-23CA-7386-F781-B57B3751EE7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7539" y="378626"/>
                <a:ext cx="872280" cy="64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C62C8739-60EA-2FEA-87EF-6F80B5B90129}"/>
              </a:ext>
            </a:extLst>
          </p:cNvPr>
          <p:cNvGrpSpPr/>
          <p:nvPr/>
        </p:nvGrpSpPr>
        <p:grpSpPr>
          <a:xfrm>
            <a:off x="4402659" y="305906"/>
            <a:ext cx="208800" cy="262440"/>
            <a:chOff x="4402659" y="305906"/>
            <a:chExt cx="20880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0" name="Szabadkéz 39">
                  <a:extLst>
                    <a:ext uri="{FF2B5EF4-FFF2-40B4-BE49-F238E27FC236}">
                      <a16:creationId xmlns:a16="http://schemas.microsoft.com/office/drawing/2014/main" id="{CCAEEB97-E68C-1167-9424-1215E11D476C}"/>
                    </a:ext>
                  </a:extLst>
                </p14:cNvPr>
                <p14:cNvContentPartPr/>
                <p14:nvPr/>
              </p14:nvContentPartPr>
              <p14:xfrm>
                <a:off x="4402659" y="305906"/>
                <a:ext cx="150120" cy="262440"/>
              </p14:xfrm>
            </p:contentPart>
          </mc:Choice>
          <mc:Fallback>
            <p:pic>
              <p:nvPicPr>
                <p:cNvPr id="40" name="Szabadkéz 39">
                  <a:extLst>
                    <a:ext uri="{FF2B5EF4-FFF2-40B4-BE49-F238E27FC236}">
                      <a16:creationId xmlns:a16="http://schemas.microsoft.com/office/drawing/2014/main" id="{CCAEEB97-E68C-1167-9424-1215E11D47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94019" y="296906"/>
                  <a:ext cx="167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" name="Szabadkéz 40">
                  <a:extLst>
                    <a:ext uri="{FF2B5EF4-FFF2-40B4-BE49-F238E27FC236}">
                      <a16:creationId xmlns:a16="http://schemas.microsoft.com/office/drawing/2014/main" id="{045E4159-7DE7-79AB-92F6-8660E5083B49}"/>
                    </a:ext>
                  </a:extLst>
                </p14:cNvPr>
                <p14:cNvContentPartPr/>
                <p14:nvPr/>
              </p14:nvContentPartPr>
              <p14:xfrm>
                <a:off x="4611099" y="536306"/>
                <a:ext cx="360" cy="360"/>
              </p14:xfrm>
            </p:contentPart>
          </mc:Choice>
          <mc:Fallback>
            <p:pic>
              <p:nvPicPr>
                <p:cNvPr id="41" name="Szabadkéz 40">
                  <a:extLst>
                    <a:ext uri="{FF2B5EF4-FFF2-40B4-BE49-F238E27FC236}">
                      <a16:creationId xmlns:a16="http://schemas.microsoft.com/office/drawing/2014/main" id="{045E4159-7DE7-79AB-92F6-8660E5083B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02459" y="5276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036419E4-DC3B-2CFD-A049-8E6C2E76FA88}"/>
              </a:ext>
            </a:extLst>
          </p:cNvPr>
          <p:cNvGrpSpPr/>
          <p:nvPr/>
        </p:nvGrpSpPr>
        <p:grpSpPr>
          <a:xfrm>
            <a:off x="4480419" y="3384986"/>
            <a:ext cx="360000" cy="381960"/>
            <a:chOff x="4480419" y="3384986"/>
            <a:chExt cx="36000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Szabadkéz 42">
                  <a:extLst>
                    <a:ext uri="{FF2B5EF4-FFF2-40B4-BE49-F238E27FC236}">
                      <a16:creationId xmlns:a16="http://schemas.microsoft.com/office/drawing/2014/main" id="{E6CC64EF-346C-FC18-6A7A-E637BCF41C56}"/>
                    </a:ext>
                  </a:extLst>
                </p14:cNvPr>
                <p14:cNvContentPartPr/>
                <p14:nvPr/>
              </p14:nvContentPartPr>
              <p14:xfrm>
                <a:off x="4480419" y="3384986"/>
                <a:ext cx="263520" cy="333000"/>
              </p14:xfrm>
            </p:contentPart>
          </mc:Choice>
          <mc:Fallback>
            <p:pic>
              <p:nvPicPr>
                <p:cNvPr id="43" name="Szabadkéz 42">
                  <a:extLst>
                    <a:ext uri="{FF2B5EF4-FFF2-40B4-BE49-F238E27FC236}">
                      <a16:creationId xmlns:a16="http://schemas.microsoft.com/office/drawing/2014/main" id="{E6CC64EF-346C-FC18-6A7A-E637BCF41C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71779" y="3375986"/>
                  <a:ext cx="2811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Szabadkéz 43">
                  <a:extLst>
                    <a:ext uri="{FF2B5EF4-FFF2-40B4-BE49-F238E27FC236}">
                      <a16:creationId xmlns:a16="http://schemas.microsoft.com/office/drawing/2014/main" id="{6293350D-40FE-4F8E-BE42-9577B986CB2E}"/>
                    </a:ext>
                  </a:extLst>
                </p14:cNvPr>
                <p14:cNvContentPartPr/>
                <p14:nvPr/>
              </p14:nvContentPartPr>
              <p14:xfrm>
                <a:off x="4840059" y="3766586"/>
                <a:ext cx="360" cy="360"/>
              </p14:xfrm>
            </p:contentPart>
          </mc:Choice>
          <mc:Fallback>
            <p:pic>
              <p:nvPicPr>
                <p:cNvPr id="44" name="Szabadkéz 43">
                  <a:extLst>
                    <a:ext uri="{FF2B5EF4-FFF2-40B4-BE49-F238E27FC236}">
                      <a16:creationId xmlns:a16="http://schemas.microsoft.com/office/drawing/2014/main" id="{6293350D-40FE-4F8E-BE42-9577B986CB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1059" y="37575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734DF521-C629-2F0C-66F2-A46764382DFB}"/>
              </a:ext>
            </a:extLst>
          </p:cNvPr>
          <p:cNvGrpSpPr/>
          <p:nvPr/>
        </p:nvGrpSpPr>
        <p:grpSpPr>
          <a:xfrm>
            <a:off x="8264379" y="579506"/>
            <a:ext cx="173880" cy="474120"/>
            <a:chOff x="8264379" y="579506"/>
            <a:chExt cx="17388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6" name="Szabadkéz 45">
                  <a:extLst>
                    <a:ext uri="{FF2B5EF4-FFF2-40B4-BE49-F238E27FC236}">
                      <a16:creationId xmlns:a16="http://schemas.microsoft.com/office/drawing/2014/main" id="{F64DB5A5-1BC9-34C4-38F2-45B7C6653297}"/>
                    </a:ext>
                  </a:extLst>
                </p14:cNvPr>
                <p14:cNvContentPartPr/>
                <p14:nvPr/>
              </p14:nvContentPartPr>
              <p14:xfrm>
                <a:off x="8264379" y="579506"/>
                <a:ext cx="133200" cy="404640"/>
              </p14:xfrm>
            </p:contentPart>
          </mc:Choice>
          <mc:Fallback>
            <p:pic>
              <p:nvPicPr>
                <p:cNvPr id="46" name="Szabadkéz 45">
                  <a:extLst>
                    <a:ext uri="{FF2B5EF4-FFF2-40B4-BE49-F238E27FC236}">
                      <a16:creationId xmlns:a16="http://schemas.microsoft.com/office/drawing/2014/main" id="{F64DB5A5-1BC9-34C4-38F2-45B7C66532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55379" y="570506"/>
                  <a:ext cx="1508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7" name="Szabadkéz 46">
                  <a:extLst>
                    <a:ext uri="{FF2B5EF4-FFF2-40B4-BE49-F238E27FC236}">
                      <a16:creationId xmlns:a16="http://schemas.microsoft.com/office/drawing/2014/main" id="{A6C688EA-1B2D-42D7-E001-9FC994E8A2D7}"/>
                    </a:ext>
                  </a:extLst>
                </p14:cNvPr>
                <p14:cNvContentPartPr/>
                <p14:nvPr/>
              </p14:nvContentPartPr>
              <p14:xfrm>
                <a:off x="8437899" y="1053266"/>
                <a:ext cx="360" cy="360"/>
              </p14:xfrm>
            </p:contentPart>
          </mc:Choice>
          <mc:Fallback>
            <p:pic>
              <p:nvPicPr>
                <p:cNvPr id="47" name="Szabadkéz 46">
                  <a:extLst>
                    <a:ext uri="{FF2B5EF4-FFF2-40B4-BE49-F238E27FC236}">
                      <a16:creationId xmlns:a16="http://schemas.microsoft.com/office/drawing/2014/main" id="{A6C688EA-1B2D-42D7-E001-9FC994E8A2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28899" y="10446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Csoportba foglalás 51">
            <a:extLst>
              <a:ext uri="{FF2B5EF4-FFF2-40B4-BE49-F238E27FC236}">
                <a16:creationId xmlns:a16="http://schemas.microsoft.com/office/drawing/2014/main" id="{EE96A714-2F01-D2B7-6CA9-E798EB9E86E2}"/>
              </a:ext>
            </a:extLst>
          </p:cNvPr>
          <p:cNvGrpSpPr/>
          <p:nvPr/>
        </p:nvGrpSpPr>
        <p:grpSpPr>
          <a:xfrm>
            <a:off x="8217939" y="3657146"/>
            <a:ext cx="319680" cy="388080"/>
            <a:chOff x="8217939" y="3657146"/>
            <a:chExt cx="31968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9" name="Szabadkéz 48">
                  <a:extLst>
                    <a:ext uri="{FF2B5EF4-FFF2-40B4-BE49-F238E27FC236}">
                      <a16:creationId xmlns:a16="http://schemas.microsoft.com/office/drawing/2014/main" id="{F6BB795A-0D86-C8A5-CB77-422B5C945BB9}"/>
                    </a:ext>
                  </a:extLst>
                </p14:cNvPr>
                <p14:cNvContentPartPr/>
                <p14:nvPr/>
              </p14:nvContentPartPr>
              <p14:xfrm>
                <a:off x="8217939" y="3657146"/>
                <a:ext cx="200160" cy="249480"/>
              </p14:xfrm>
            </p:contentPart>
          </mc:Choice>
          <mc:Fallback>
            <p:pic>
              <p:nvPicPr>
                <p:cNvPr id="49" name="Szabadkéz 48">
                  <a:extLst>
                    <a:ext uri="{FF2B5EF4-FFF2-40B4-BE49-F238E27FC236}">
                      <a16:creationId xmlns:a16="http://schemas.microsoft.com/office/drawing/2014/main" id="{F6BB795A-0D86-C8A5-CB77-422B5C945BB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08939" y="3648146"/>
                  <a:ext cx="217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" name="Szabadkéz 49">
                  <a:extLst>
                    <a:ext uri="{FF2B5EF4-FFF2-40B4-BE49-F238E27FC236}">
                      <a16:creationId xmlns:a16="http://schemas.microsoft.com/office/drawing/2014/main" id="{A1521E7F-1D20-AA39-0D97-8D7E84DC990E}"/>
                    </a:ext>
                  </a:extLst>
                </p14:cNvPr>
                <p14:cNvContentPartPr/>
                <p14:nvPr/>
              </p14:nvContentPartPr>
              <p14:xfrm>
                <a:off x="8437899" y="3895826"/>
                <a:ext cx="360" cy="79200"/>
              </p14:xfrm>
            </p:contentPart>
          </mc:Choice>
          <mc:Fallback>
            <p:pic>
              <p:nvPicPr>
                <p:cNvPr id="50" name="Szabadkéz 49">
                  <a:extLst>
                    <a:ext uri="{FF2B5EF4-FFF2-40B4-BE49-F238E27FC236}">
                      <a16:creationId xmlns:a16="http://schemas.microsoft.com/office/drawing/2014/main" id="{A1521E7F-1D20-AA39-0D97-8D7E84DC99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28899" y="3886826"/>
                  <a:ext cx="18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1" name="Szabadkéz 50">
                  <a:extLst>
                    <a:ext uri="{FF2B5EF4-FFF2-40B4-BE49-F238E27FC236}">
                      <a16:creationId xmlns:a16="http://schemas.microsoft.com/office/drawing/2014/main" id="{ADC5D312-F266-7575-CD58-521B3592484F}"/>
                    </a:ext>
                  </a:extLst>
                </p14:cNvPr>
                <p14:cNvContentPartPr/>
                <p14:nvPr/>
              </p14:nvContentPartPr>
              <p14:xfrm>
                <a:off x="8537259" y="4044866"/>
                <a:ext cx="360" cy="360"/>
              </p14:xfrm>
            </p:contentPart>
          </mc:Choice>
          <mc:Fallback>
            <p:pic>
              <p:nvPicPr>
                <p:cNvPr id="51" name="Szabadkéz 50">
                  <a:extLst>
                    <a:ext uri="{FF2B5EF4-FFF2-40B4-BE49-F238E27FC236}">
                      <a16:creationId xmlns:a16="http://schemas.microsoft.com/office/drawing/2014/main" id="{ADC5D312-F266-7575-CD58-521B359248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28619" y="40362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0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AC4045-A1B9-D590-6255-35BD5BB0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Szereplő irányítása nyilakkal: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6980D25-871D-EEAF-6F6F-4C568794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71" y="2057400"/>
            <a:ext cx="3143250" cy="2438400"/>
          </a:xfrm>
          <a:prstGeom prst="rect">
            <a:avLst/>
          </a:prstGeom>
        </p:spPr>
      </p:pic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4BCDF365-3E39-26D8-F713-34BBC9DB7E9D}"/>
              </a:ext>
            </a:extLst>
          </p:cNvPr>
          <p:cNvCxnSpPr/>
          <p:nvPr/>
        </p:nvCxnSpPr>
        <p:spPr>
          <a:xfrm>
            <a:off x="7343775" y="3276600"/>
            <a:ext cx="1143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ED7D6C9B-9140-3F3B-A497-DDED2B2C4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85714" y="4809233"/>
            <a:ext cx="1390008" cy="48162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D9B45A7-6576-B1A2-564B-14011DE6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652095" y="3188187"/>
            <a:ext cx="1390008" cy="481626"/>
          </a:xfrm>
          <a:prstGeom prst="rect">
            <a:avLst/>
          </a:prstGeom>
        </p:spPr>
      </p:pic>
      <p:sp>
        <p:nvSpPr>
          <p:cNvPr id="3" name="Dátum helye 2">
            <a:extLst>
              <a:ext uri="{FF2B5EF4-FFF2-40B4-BE49-F238E27FC236}">
                <a16:creationId xmlns:a16="http://schemas.microsoft.com/office/drawing/2014/main" id="{A7574583-BCF6-B784-D13F-DE3FB0EC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72F8-A350-4901-B2F7-D5B92B193EA4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00B79A2-7D29-6568-F472-A8B37D67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7297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D548268C-E5AF-05ED-B7B4-9EF0773D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Összefűzött blokkok!</a:t>
            </a:r>
            <a:br>
              <a:rPr lang="hu-HU" dirty="0"/>
            </a:br>
            <a:r>
              <a:rPr lang="hu-HU" dirty="0"/>
              <a:t>Ellenőrizd a kép alapján , </a:t>
            </a:r>
            <a:br>
              <a:rPr lang="hu-HU" dirty="0"/>
            </a:br>
            <a:r>
              <a:rPr lang="hu-HU" dirty="0"/>
              <a:t>az általad megírt programot!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7E7DD9-8B35-EB80-C593-998AAC22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B69-9CF1-400F-8FD4-62B183FBC8A3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A4DE29-A0EA-8914-7AEA-2553BBAC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8DF008A3-CB71-56F0-3028-D9068039F9B3}"/>
                  </a:ext>
                </a:extLst>
              </p14:cNvPr>
              <p14:cNvContentPartPr/>
              <p14:nvPr/>
            </p14:nvContentPartPr>
            <p14:xfrm>
              <a:off x="3090616" y="1132826"/>
              <a:ext cx="360" cy="360"/>
            </p14:xfrm>
          </p:contentPart>
        </mc:Choice>
        <mc:Fallback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8DF008A3-CB71-56F0-3028-D9068039F9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1976" y="112382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Kép 10">
            <a:extLst>
              <a:ext uri="{FF2B5EF4-FFF2-40B4-BE49-F238E27FC236}">
                <a16:creationId xmlns:a16="http://schemas.microsoft.com/office/drawing/2014/main" id="{600C779C-F9D2-DB14-FEBA-DD7A9D9DC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276225"/>
            <a:ext cx="39909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08B484-91B4-6C04-BC19-232E5ACA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Ha most ki akarjuk próbálni a programot, akkor még nem működik.</a:t>
            </a:r>
            <a:br>
              <a:rPr lang="hu-HU" dirty="0"/>
            </a:br>
            <a:r>
              <a:rPr lang="hu-HU" dirty="0"/>
              <a:t>Vajon miért????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C6C6330-9942-B730-A471-72E93813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9365" cy="4351338"/>
          </a:xfrm>
        </p:spPr>
        <p:txBody>
          <a:bodyPr/>
          <a:lstStyle/>
          <a:p>
            <a:r>
              <a:rPr lang="hu-HU" dirty="0"/>
              <a:t>Mert még egy sor utasítás hiányzik belőle, még pedig az Eseményekben </a:t>
            </a:r>
          </a:p>
          <a:p>
            <a:r>
              <a:rPr lang="hu-HU" dirty="0"/>
              <a:t>Található                                       parancs.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Illeszd be ezt a mindig parancsot zászló alá!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B6D5C30-BE63-4E0C-5443-848A0029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F90-C1E4-4972-A4B9-CA189F0741C1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DC6C1E8-5A8B-5EDF-B10E-19D0CB82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3D10DA5-84C8-2CB8-E8D3-37C88F0B0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2349776"/>
            <a:ext cx="28860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4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594F6D05-00FF-0032-7AB7-37B8433A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Elkészültünk!</a:t>
            </a:r>
            <a:br>
              <a:rPr lang="hu-HU" dirty="0"/>
            </a:br>
            <a:r>
              <a:rPr lang="hu-HU" dirty="0"/>
              <a:t>Kattints a zászlóra és a nyilakkal</a:t>
            </a:r>
            <a:br>
              <a:rPr lang="hu-HU" dirty="0"/>
            </a:br>
            <a:r>
              <a:rPr lang="hu-HU" dirty="0"/>
              <a:t>irányítsd a gömbhaladat!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440EC8-6C2D-9772-50F9-B1E31582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B69-9CF1-400F-8FD4-62B183FBC8A3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FEA8F9-9D8F-F4D5-2A10-76E0A0DE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CF9CDA7-488C-8D96-4D68-BA33180AC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0"/>
            <a:ext cx="3381375" cy="6858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118B98C-5757-846B-E1DC-AFD1CE96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152" y="2055813"/>
            <a:ext cx="4010025" cy="3257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Szabadkéz 10">
                <a:extLst>
                  <a:ext uri="{FF2B5EF4-FFF2-40B4-BE49-F238E27FC236}">
                    <a16:creationId xmlns:a16="http://schemas.microsoft.com/office/drawing/2014/main" id="{C5E6D1F8-EDBA-A980-294D-01505B580172}"/>
                  </a:ext>
                </a:extLst>
              </p14:cNvPr>
              <p14:cNvContentPartPr/>
              <p14:nvPr/>
            </p14:nvContentPartPr>
            <p14:xfrm>
              <a:off x="1030336" y="1865066"/>
              <a:ext cx="790200" cy="1059120"/>
            </p14:xfrm>
          </p:contentPart>
        </mc:Choice>
        <mc:Fallback>
          <p:pic>
            <p:nvPicPr>
              <p:cNvPr id="11" name="Szabadkéz 10">
                <a:extLst>
                  <a:ext uri="{FF2B5EF4-FFF2-40B4-BE49-F238E27FC236}">
                    <a16:creationId xmlns:a16="http://schemas.microsoft.com/office/drawing/2014/main" id="{C5E6D1F8-EDBA-A980-294D-01505B5801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1336" y="1856426"/>
                <a:ext cx="807840" cy="10767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Kép 11">
            <a:extLst>
              <a:ext uri="{FF2B5EF4-FFF2-40B4-BE49-F238E27FC236}">
                <a16:creationId xmlns:a16="http://schemas.microsoft.com/office/drawing/2014/main" id="{0FD861BE-78D5-2243-6143-6B89FACA4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436" y="2537962"/>
            <a:ext cx="395100" cy="62637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DD1105E-5905-F300-7065-92630A546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177" y="4584051"/>
            <a:ext cx="2038350" cy="12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0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75016F5-A066-35CE-83B0-987FA15B5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75" y="634793"/>
            <a:ext cx="4734628" cy="558841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70C05FA-04BB-F02A-ADCB-32D5471B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0205"/>
          </a:xfrm>
        </p:spPr>
        <p:txBody>
          <a:bodyPr>
            <a:normAutofit fontScale="90000"/>
          </a:bodyPr>
          <a:lstStyle/>
          <a:p>
            <a:r>
              <a:rPr lang="hu-HU" dirty="0"/>
              <a:t>Ha van kedved, tovább fejlesztheted a programot!</a:t>
            </a:r>
            <a:br>
              <a:rPr lang="hu-HU" dirty="0"/>
            </a:br>
            <a:r>
              <a:rPr lang="hu-HU" dirty="0"/>
              <a:t>Pl. Rajzolj vagy tölts fel háttérnek egy labirintust  és már is készítettél egy játékot </a:t>
            </a:r>
            <a:r>
              <a:rPr lang="hu-HU" dirty="0">
                <a:sym typeface="Wingdings" panose="05000000000000000000" pitchFamily="2" charset="2"/>
              </a:rPr>
              <a:t> !</a:t>
            </a:r>
            <a:br>
              <a:rPr lang="hu-HU" dirty="0">
                <a:sym typeface="Wingdings" panose="05000000000000000000" pitchFamily="2" charset="2"/>
              </a:rPr>
            </a:b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D559FEB-6D8E-24A7-E80E-BCAB6B23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F90-C1E4-4972-A4B9-CA189F0741C1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34FBB98-4563-E1BB-6C90-18953E18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D8CDA59-61DB-54AA-7D27-1ECCDB4E4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385" y="3386379"/>
            <a:ext cx="2247900" cy="25812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5AE8898-857E-B4EE-6534-3A8A758FE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070" y="3263969"/>
            <a:ext cx="3973883" cy="258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6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BC87AD-4689-4C18-D02E-62D5BF4B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Szereplő méretének módosítása, hogy elférjen a labirintusban </a:t>
            </a:r>
            <a:r>
              <a:rPr lang="hu-HU" dirty="0">
                <a:sym typeface="Wingdings" panose="05000000000000000000" pitchFamily="2" charset="2"/>
              </a:rPr>
              <a:t> !</a:t>
            </a: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998947F-F98A-31C2-4706-3005D765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F90-C1E4-4972-A4B9-CA189F0741C1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0EC142-59F1-B0A3-DE3C-65BF02FAE1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D4B07BA-0BC0-C2BC-F11E-E8468F21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97" y="2145402"/>
            <a:ext cx="4677189" cy="36766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D5AE00BF-D486-C3C2-F298-7D650D35F70B}"/>
                  </a:ext>
                </a:extLst>
              </p14:cNvPr>
              <p14:cNvContentPartPr/>
              <p14:nvPr/>
            </p14:nvContentPartPr>
            <p14:xfrm>
              <a:off x="5524936" y="3367346"/>
              <a:ext cx="1787040" cy="1325520"/>
            </p14:xfrm>
          </p:contentPart>
        </mc:Choice>
        <mc:Fallback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D5AE00BF-D486-C3C2-F298-7D650D35F7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5936" y="3358346"/>
                <a:ext cx="1804680" cy="13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49D99252-FA26-FBBC-47AE-68F326A94175}"/>
              </a:ext>
            </a:extLst>
          </p:cNvPr>
          <p:cNvGrpSpPr/>
          <p:nvPr/>
        </p:nvGrpSpPr>
        <p:grpSpPr>
          <a:xfrm>
            <a:off x="6410536" y="4192466"/>
            <a:ext cx="2345760" cy="1423080"/>
            <a:chOff x="6410536" y="4192466"/>
            <a:chExt cx="2345760" cy="14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24E326A5-62ED-5118-E4F0-AE22F50E7B12}"/>
                    </a:ext>
                  </a:extLst>
                </p14:cNvPr>
                <p14:cNvContentPartPr/>
                <p14:nvPr/>
              </p14:nvContentPartPr>
              <p14:xfrm>
                <a:off x="6534736" y="4261946"/>
                <a:ext cx="2221560" cy="1353600"/>
              </p14:xfrm>
            </p:contentPart>
          </mc:Choice>
          <mc:Fallback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24E326A5-62ED-5118-E4F0-AE22F50E7B1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26096" y="4253306"/>
                  <a:ext cx="2239200" cy="13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02989703-4E90-992E-4FC4-C203E3915490}"/>
                    </a:ext>
                  </a:extLst>
                </p14:cNvPr>
                <p14:cNvContentPartPr/>
                <p14:nvPr/>
              </p14:nvContentPartPr>
              <p14:xfrm>
                <a:off x="6410536" y="4192466"/>
                <a:ext cx="284760" cy="101160"/>
              </p14:xfrm>
            </p:contentPart>
          </mc:Choice>
          <mc:Fallback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02989703-4E90-992E-4FC4-C203E39154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01536" y="4183826"/>
                  <a:ext cx="30240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955F201-C7DD-6EC4-621F-56E90B0D96E5}"/>
              </a:ext>
            </a:extLst>
          </p:cNvPr>
          <p:cNvSpPr txBox="1"/>
          <p:nvPr/>
        </p:nvSpPr>
        <p:spPr>
          <a:xfrm>
            <a:off x="8468139" y="3367346"/>
            <a:ext cx="2743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 beállítottad a méretet, akkor a szereplőt fogd meg az egérrel és húzd a labirintus kiindulási pontjára  és kezdődhet a játék!</a:t>
            </a:r>
          </a:p>
        </p:txBody>
      </p:sp>
    </p:spTree>
    <p:extLst>
      <p:ext uri="{BB962C8B-B14F-4D97-AF65-F5344CB8AC3E}">
        <p14:creationId xmlns:p14="http://schemas.microsoft.com/office/powerpoint/2010/main" val="386135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0B760D-57B9-D5E8-A546-D3E9FFC2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Nézzük át az elmozdulás milyen tengelyen történik!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F02CE3-134F-EDEA-CF8F-0C813D029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Koordináta rendszert hívjuk segítségül :</a:t>
            </a:r>
          </a:p>
          <a:p>
            <a:pPr marL="0" indent="0">
              <a:buNone/>
            </a:pPr>
            <a:r>
              <a:rPr lang="hu-HU" dirty="0"/>
              <a:t>Fel és a le mozgás az y tengelyen történik,</a:t>
            </a:r>
          </a:p>
          <a:p>
            <a:pPr marL="0" indent="0">
              <a:buNone/>
            </a:pPr>
            <a:r>
              <a:rPr lang="hu-HU" dirty="0"/>
              <a:t>míg a jobbra-balra a X tengelyen.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C35557B-9A0A-6F49-4FF3-7962D4C6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96" y="2957836"/>
            <a:ext cx="3438480" cy="28398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4952ECD1-3AD8-7A44-0787-4D9576FEB6FD}"/>
                  </a:ext>
                </a:extLst>
              </p14:cNvPr>
              <p14:cNvContentPartPr/>
              <p14:nvPr/>
            </p14:nvContentPartPr>
            <p14:xfrm>
              <a:off x="8211060" y="2818650"/>
              <a:ext cx="487440" cy="411120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4952ECD1-3AD8-7A44-0787-4D9576FEB6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3420" y="2801010"/>
                <a:ext cx="523080" cy="44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EE8C7BA2-5ECD-2948-102A-0A26DEAF2574}"/>
              </a:ext>
            </a:extLst>
          </p:cNvPr>
          <p:cNvGrpSpPr/>
          <p:nvPr/>
        </p:nvGrpSpPr>
        <p:grpSpPr>
          <a:xfrm>
            <a:off x="8794980" y="2994330"/>
            <a:ext cx="291240" cy="834840"/>
            <a:chOff x="8794980" y="2994330"/>
            <a:chExt cx="291240" cy="83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Szabadkéz 18">
                  <a:extLst>
                    <a:ext uri="{FF2B5EF4-FFF2-40B4-BE49-F238E27FC236}">
                      <a16:creationId xmlns:a16="http://schemas.microsoft.com/office/drawing/2014/main" id="{6D85570C-EFF6-7346-EC34-5AE97EE5A8A0}"/>
                    </a:ext>
                  </a:extLst>
                </p14:cNvPr>
                <p14:cNvContentPartPr/>
                <p14:nvPr/>
              </p14:nvContentPartPr>
              <p14:xfrm>
                <a:off x="8912700" y="3173610"/>
                <a:ext cx="54360" cy="655560"/>
              </p14:xfrm>
            </p:contentPart>
          </mc:Choice>
          <mc:Fallback xmlns="">
            <p:pic>
              <p:nvPicPr>
                <p:cNvPr id="19" name="Szabadkéz 18">
                  <a:extLst>
                    <a:ext uri="{FF2B5EF4-FFF2-40B4-BE49-F238E27FC236}">
                      <a16:creationId xmlns:a16="http://schemas.microsoft.com/office/drawing/2014/main" id="{6D85570C-EFF6-7346-EC34-5AE97EE5A8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04060" y="3164610"/>
                  <a:ext cx="7200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Szabadkéz 19">
                  <a:extLst>
                    <a:ext uri="{FF2B5EF4-FFF2-40B4-BE49-F238E27FC236}">
                      <a16:creationId xmlns:a16="http://schemas.microsoft.com/office/drawing/2014/main" id="{7BA224B4-F0DC-D17A-1F86-F64FCDECF16A}"/>
                    </a:ext>
                  </a:extLst>
                </p14:cNvPr>
                <p14:cNvContentPartPr/>
                <p14:nvPr/>
              </p14:nvContentPartPr>
              <p14:xfrm>
                <a:off x="8794980" y="2994330"/>
                <a:ext cx="291240" cy="330120"/>
              </p14:xfrm>
            </p:contentPart>
          </mc:Choice>
          <mc:Fallback xmlns="">
            <p:pic>
              <p:nvPicPr>
                <p:cNvPr id="20" name="Szabadkéz 19">
                  <a:extLst>
                    <a:ext uri="{FF2B5EF4-FFF2-40B4-BE49-F238E27FC236}">
                      <a16:creationId xmlns:a16="http://schemas.microsoft.com/office/drawing/2014/main" id="{7BA224B4-F0DC-D17A-1F86-F64FCDECF1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86340" y="2985690"/>
                  <a:ext cx="30888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6FD66CAC-15D9-D788-5F42-190235CC2F8F}"/>
              </a:ext>
            </a:extLst>
          </p:cNvPr>
          <p:cNvGrpSpPr/>
          <p:nvPr/>
        </p:nvGrpSpPr>
        <p:grpSpPr>
          <a:xfrm>
            <a:off x="8705340" y="4714410"/>
            <a:ext cx="239760" cy="819000"/>
            <a:chOff x="8705340" y="4714410"/>
            <a:chExt cx="239760" cy="8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Szabadkéz 21">
                  <a:extLst>
                    <a:ext uri="{FF2B5EF4-FFF2-40B4-BE49-F238E27FC236}">
                      <a16:creationId xmlns:a16="http://schemas.microsoft.com/office/drawing/2014/main" id="{499DB045-51E4-1D8A-8516-39580BF1331C}"/>
                    </a:ext>
                  </a:extLst>
                </p14:cNvPr>
                <p14:cNvContentPartPr/>
                <p14:nvPr/>
              </p14:nvContentPartPr>
              <p14:xfrm>
                <a:off x="8777700" y="4714410"/>
                <a:ext cx="90000" cy="705960"/>
              </p14:xfrm>
            </p:contentPart>
          </mc:Choice>
          <mc:Fallback xmlns="">
            <p:pic>
              <p:nvPicPr>
                <p:cNvPr id="22" name="Szabadkéz 21">
                  <a:extLst>
                    <a:ext uri="{FF2B5EF4-FFF2-40B4-BE49-F238E27FC236}">
                      <a16:creationId xmlns:a16="http://schemas.microsoft.com/office/drawing/2014/main" id="{499DB045-51E4-1D8A-8516-39580BF133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69060" y="4705770"/>
                  <a:ext cx="10764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Szabadkéz 22">
                  <a:extLst>
                    <a:ext uri="{FF2B5EF4-FFF2-40B4-BE49-F238E27FC236}">
                      <a16:creationId xmlns:a16="http://schemas.microsoft.com/office/drawing/2014/main" id="{0A94DF55-E37D-83F4-0F3F-DB1667EEA2C2}"/>
                    </a:ext>
                  </a:extLst>
                </p14:cNvPr>
                <p14:cNvContentPartPr/>
                <p14:nvPr/>
              </p14:nvContentPartPr>
              <p14:xfrm>
                <a:off x="8705340" y="5254770"/>
                <a:ext cx="239760" cy="278640"/>
              </p14:xfrm>
            </p:contentPart>
          </mc:Choice>
          <mc:Fallback xmlns="">
            <p:pic>
              <p:nvPicPr>
                <p:cNvPr id="23" name="Szabadkéz 22">
                  <a:extLst>
                    <a:ext uri="{FF2B5EF4-FFF2-40B4-BE49-F238E27FC236}">
                      <a16:creationId xmlns:a16="http://schemas.microsoft.com/office/drawing/2014/main" id="{0A94DF55-E37D-83F4-0F3F-DB1667EEA2C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96700" y="5246130"/>
                  <a:ext cx="2574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E5F1E0A8-F261-62C1-9FFB-FCB5D428BC92}"/>
              </a:ext>
            </a:extLst>
          </p:cNvPr>
          <p:cNvGrpSpPr/>
          <p:nvPr/>
        </p:nvGrpSpPr>
        <p:grpSpPr>
          <a:xfrm>
            <a:off x="9105660" y="3942930"/>
            <a:ext cx="1524240" cy="754920"/>
            <a:chOff x="9105660" y="3942930"/>
            <a:chExt cx="15242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Szabadkéz 24">
                  <a:extLst>
                    <a:ext uri="{FF2B5EF4-FFF2-40B4-BE49-F238E27FC236}">
                      <a16:creationId xmlns:a16="http://schemas.microsoft.com/office/drawing/2014/main" id="{C37290F7-F5A6-9AEF-1E68-6043E9D8B5A9}"/>
                    </a:ext>
                  </a:extLst>
                </p14:cNvPr>
                <p14:cNvContentPartPr/>
                <p14:nvPr/>
              </p14:nvContentPartPr>
              <p14:xfrm>
                <a:off x="10093140" y="4286010"/>
                <a:ext cx="536760" cy="411840"/>
              </p14:xfrm>
            </p:contentPart>
          </mc:Choice>
          <mc:Fallback xmlns="">
            <p:pic>
              <p:nvPicPr>
                <p:cNvPr id="25" name="Szabadkéz 24">
                  <a:extLst>
                    <a:ext uri="{FF2B5EF4-FFF2-40B4-BE49-F238E27FC236}">
                      <a16:creationId xmlns:a16="http://schemas.microsoft.com/office/drawing/2014/main" id="{C37290F7-F5A6-9AEF-1E68-6043E9D8B5A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75500" y="4268010"/>
                  <a:ext cx="5724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Szabadkéz 25">
                  <a:extLst>
                    <a:ext uri="{FF2B5EF4-FFF2-40B4-BE49-F238E27FC236}">
                      <a16:creationId xmlns:a16="http://schemas.microsoft.com/office/drawing/2014/main" id="{340216E8-C97A-32CF-5C1C-D885E46105DD}"/>
                    </a:ext>
                  </a:extLst>
                </p14:cNvPr>
                <p14:cNvContentPartPr/>
                <p14:nvPr/>
              </p14:nvContentPartPr>
              <p14:xfrm>
                <a:off x="9105660" y="4094850"/>
                <a:ext cx="727920" cy="77040"/>
              </p14:xfrm>
            </p:contentPart>
          </mc:Choice>
          <mc:Fallback xmlns="">
            <p:pic>
              <p:nvPicPr>
                <p:cNvPr id="26" name="Szabadkéz 25">
                  <a:extLst>
                    <a:ext uri="{FF2B5EF4-FFF2-40B4-BE49-F238E27FC236}">
                      <a16:creationId xmlns:a16="http://schemas.microsoft.com/office/drawing/2014/main" id="{340216E8-C97A-32CF-5C1C-D885E46105D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87660" y="4077210"/>
                  <a:ext cx="76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Szabadkéz 26">
                  <a:extLst>
                    <a:ext uri="{FF2B5EF4-FFF2-40B4-BE49-F238E27FC236}">
                      <a16:creationId xmlns:a16="http://schemas.microsoft.com/office/drawing/2014/main" id="{9B5ABBA6-47B5-6B5C-1A63-555F59C1026C}"/>
                    </a:ext>
                  </a:extLst>
                </p14:cNvPr>
                <p14:cNvContentPartPr/>
                <p14:nvPr/>
              </p14:nvContentPartPr>
              <p14:xfrm>
                <a:off x="9676980" y="3942930"/>
                <a:ext cx="256680" cy="271800"/>
              </p14:xfrm>
            </p:contentPart>
          </mc:Choice>
          <mc:Fallback xmlns="">
            <p:pic>
              <p:nvPicPr>
                <p:cNvPr id="27" name="Szabadkéz 26">
                  <a:extLst>
                    <a:ext uri="{FF2B5EF4-FFF2-40B4-BE49-F238E27FC236}">
                      <a16:creationId xmlns:a16="http://schemas.microsoft.com/office/drawing/2014/main" id="{9B5ABBA6-47B5-6B5C-1A63-555F59C102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59340" y="3924930"/>
                  <a:ext cx="29232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26B7670D-3AF9-F1BA-3297-4F7B10EA5F7B}"/>
              </a:ext>
            </a:extLst>
          </p:cNvPr>
          <p:cNvGrpSpPr/>
          <p:nvPr/>
        </p:nvGrpSpPr>
        <p:grpSpPr>
          <a:xfrm>
            <a:off x="7272180" y="3952650"/>
            <a:ext cx="795600" cy="303120"/>
            <a:chOff x="7272180" y="3952650"/>
            <a:chExt cx="7956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Szabadkéz 27">
                  <a:extLst>
                    <a:ext uri="{FF2B5EF4-FFF2-40B4-BE49-F238E27FC236}">
                      <a16:creationId xmlns:a16="http://schemas.microsoft.com/office/drawing/2014/main" id="{85481EE8-1177-4EA2-72BC-6B9E2A4FFCF6}"/>
                    </a:ext>
                  </a:extLst>
                </p14:cNvPr>
                <p14:cNvContentPartPr/>
                <p14:nvPr/>
              </p14:nvContentPartPr>
              <p14:xfrm>
                <a:off x="7440660" y="4062810"/>
                <a:ext cx="627120" cy="33120"/>
              </p14:xfrm>
            </p:contentPart>
          </mc:Choice>
          <mc:Fallback xmlns="">
            <p:pic>
              <p:nvPicPr>
                <p:cNvPr id="28" name="Szabadkéz 27">
                  <a:extLst>
                    <a:ext uri="{FF2B5EF4-FFF2-40B4-BE49-F238E27FC236}">
                      <a16:creationId xmlns:a16="http://schemas.microsoft.com/office/drawing/2014/main" id="{85481EE8-1177-4EA2-72BC-6B9E2A4FFC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22660" y="4045170"/>
                  <a:ext cx="662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Szabadkéz 28">
                  <a:extLst>
                    <a:ext uri="{FF2B5EF4-FFF2-40B4-BE49-F238E27FC236}">
                      <a16:creationId xmlns:a16="http://schemas.microsoft.com/office/drawing/2014/main" id="{5A6C764A-18F2-5A82-5D40-2767AC22ECF7}"/>
                    </a:ext>
                  </a:extLst>
                </p14:cNvPr>
                <p14:cNvContentPartPr/>
                <p14:nvPr/>
              </p14:nvContentPartPr>
              <p14:xfrm>
                <a:off x="7272180" y="3952650"/>
                <a:ext cx="243000" cy="303120"/>
              </p14:xfrm>
            </p:contentPart>
          </mc:Choice>
          <mc:Fallback xmlns="">
            <p:pic>
              <p:nvPicPr>
                <p:cNvPr id="29" name="Szabadkéz 28">
                  <a:extLst>
                    <a:ext uri="{FF2B5EF4-FFF2-40B4-BE49-F238E27FC236}">
                      <a16:creationId xmlns:a16="http://schemas.microsoft.com/office/drawing/2014/main" id="{5A6C764A-18F2-5A82-5D40-2767AC22EC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54540" y="3935010"/>
                  <a:ext cx="278640" cy="338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Dátum helye 5">
            <a:extLst>
              <a:ext uri="{FF2B5EF4-FFF2-40B4-BE49-F238E27FC236}">
                <a16:creationId xmlns:a16="http://schemas.microsoft.com/office/drawing/2014/main" id="{D503FAF2-D4AF-F6DB-EB65-71690E13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3442-C616-4C12-A048-A5E916158E9E}" type="datetime1">
              <a:rPr lang="hu-HU" smtClean="0"/>
              <a:t>2023. 07. 14.</a:t>
            </a:fld>
            <a:endParaRPr lang="hu-HU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D9A44381-83BC-C185-8FE1-56290FA4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12545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C715AD-2C13-C7F7-C971-B66EBB11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Válasszunk egy szereplőt!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5E2C476-0C5B-9BA2-26DA-F8850C10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12" y="395287"/>
            <a:ext cx="4784688" cy="6067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8150A411-50DA-A60E-735C-F2180A65D26D}"/>
                  </a:ext>
                </a:extLst>
              </p14:cNvPr>
              <p14:cNvContentPartPr/>
              <p14:nvPr/>
            </p14:nvContentPartPr>
            <p14:xfrm>
              <a:off x="10401393" y="5689828"/>
              <a:ext cx="1017360" cy="756360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8150A411-50DA-A60E-735C-F2180A65D2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83753" y="5671828"/>
                <a:ext cx="1053000" cy="79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1D0138D2-5820-1503-7782-D2DD473F7A60}"/>
              </a:ext>
            </a:extLst>
          </p:cNvPr>
          <p:cNvGrpSpPr/>
          <p:nvPr/>
        </p:nvGrpSpPr>
        <p:grpSpPr>
          <a:xfrm>
            <a:off x="9596433" y="6213988"/>
            <a:ext cx="911520" cy="541800"/>
            <a:chOff x="9596433" y="6213988"/>
            <a:chExt cx="91152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BED2D640-A7C1-F288-5343-8D1D00E114CC}"/>
                    </a:ext>
                  </a:extLst>
                </p14:cNvPr>
                <p14:cNvContentPartPr/>
                <p14:nvPr/>
              </p14:nvContentPartPr>
              <p14:xfrm>
                <a:off x="9596433" y="6253228"/>
                <a:ext cx="855000" cy="502560"/>
              </p14:xfrm>
            </p:contentPart>
          </mc:Choice>
          <mc:Fallback xmlns=""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BED2D640-A7C1-F288-5343-8D1D00E114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87433" y="6244588"/>
                  <a:ext cx="8726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F3B8DD6E-C85D-A760-179B-D7A45ACE8F85}"/>
                    </a:ext>
                  </a:extLst>
                </p14:cNvPr>
                <p14:cNvContentPartPr/>
                <p14:nvPr/>
              </p14:nvContentPartPr>
              <p14:xfrm>
                <a:off x="10191153" y="6213988"/>
                <a:ext cx="316800" cy="278640"/>
              </p14:xfrm>
            </p:contentPart>
          </mc:Choice>
          <mc:Fallback xmlns=""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F3B8DD6E-C85D-A760-179B-D7A45ACE8F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82153" y="6205348"/>
                  <a:ext cx="334440" cy="296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AB3F37E-3E9C-5145-B17D-2943A89524C1}"/>
              </a:ext>
            </a:extLst>
          </p:cNvPr>
          <p:cNvSpPr txBox="1"/>
          <p:nvPr/>
        </p:nvSpPr>
        <p:spPr>
          <a:xfrm>
            <a:off x="71021" y="2219417"/>
            <a:ext cx="6169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Esemény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Majd állítsuk át, hogy ne a szóköz  </a:t>
            </a:r>
          </a:p>
          <a:p>
            <a:r>
              <a:rPr lang="hu-HU" dirty="0"/>
              <a:t>gomb lenyomására mozogjon a szereplő,</a:t>
            </a:r>
          </a:p>
          <a:p>
            <a:r>
              <a:rPr lang="hu-HU" dirty="0"/>
              <a:t>hanem  a felfelé nyílra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D3DAFD09-0222-E7F9-DB24-AD7E6D04E0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8387" y="1424079"/>
            <a:ext cx="3743325" cy="1590675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0CD5BA90-2BAF-4FE2-E10A-CD6FF7DF99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1063" y="2850950"/>
            <a:ext cx="3316249" cy="3700166"/>
          </a:xfrm>
          <a:prstGeom prst="rect">
            <a:avLst/>
          </a:prstGeom>
        </p:spPr>
      </p:pic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89921423-2886-261B-5075-ECE3935CA8FE}"/>
              </a:ext>
            </a:extLst>
          </p:cNvPr>
          <p:cNvGrpSpPr/>
          <p:nvPr/>
        </p:nvGrpSpPr>
        <p:grpSpPr>
          <a:xfrm>
            <a:off x="4409553" y="3238588"/>
            <a:ext cx="1982160" cy="1131480"/>
            <a:chOff x="4409553" y="3238588"/>
            <a:chExt cx="1982160" cy="11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Szabadkéz 18">
                  <a:extLst>
                    <a:ext uri="{FF2B5EF4-FFF2-40B4-BE49-F238E27FC236}">
                      <a16:creationId xmlns:a16="http://schemas.microsoft.com/office/drawing/2014/main" id="{D8228709-3EB4-0679-A3EF-F95224B77F73}"/>
                    </a:ext>
                  </a:extLst>
                </p14:cNvPr>
                <p14:cNvContentPartPr/>
                <p14:nvPr/>
              </p14:nvContentPartPr>
              <p14:xfrm>
                <a:off x="5407473" y="3238588"/>
                <a:ext cx="400320" cy="402120"/>
              </p14:xfrm>
            </p:contentPart>
          </mc:Choice>
          <mc:Fallback xmlns="">
            <p:pic>
              <p:nvPicPr>
                <p:cNvPr id="19" name="Szabadkéz 18">
                  <a:extLst>
                    <a:ext uri="{FF2B5EF4-FFF2-40B4-BE49-F238E27FC236}">
                      <a16:creationId xmlns:a16="http://schemas.microsoft.com/office/drawing/2014/main" id="{D8228709-3EB4-0679-A3EF-F95224B77F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98473" y="3229948"/>
                  <a:ext cx="4179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Szabadkéz 19">
                  <a:extLst>
                    <a:ext uri="{FF2B5EF4-FFF2-40B4-BE49-F238E27FC236}">
                      <a16:creationId xmlns:a16="http://schemas.microsoft.com/office/drawing/2014/main" id="{F6612277-89A4-A6B9-27A0-06DC5C4F3269}"/>
                    </a:ext>
                  </a:extLst>
                </p14:cNvPr>
                <p14:cNvContentPartPr/>
                <p14:nvPr/>
              </p14:nvContentPartPr>
              <p14:xfrm>
                <a:off x="5682153" y="3509308"/>
                <a:ext cx="709560" cy="370440"/>
              </p14:xfrm>
            </p:contentPart>
          </mc:Choice>
          <mc:Fallback xmlns="">
            <p:pic>
              <p:nvPicPr>
                <p:cNvPr id="20" name="Szabadkéz 19">
                  <a:extLst>
                    <a:ext uri="{FF2B5EF4-FFF2-40B4-BE49-F238E27FC236}">
                      <a16:creationId xmlns:a16="http://schemas.microsoft.com/office/drawing/2014/main" id="{F6612277-89A4-A6B9-27A0-06DC5C4F32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73513" y="3500308"/>
                  <a:ext cx="7272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Szabadkéz 20">
                  <a:extLst>
                    <a:ext uri="{FF2B5EF4-FFF2-40B4-BE49-F238E27FC236}">
                      <a16:creationId xmlns:a16="http://schemas.microsoft.com/office/drawing/2014/main" id="{7227D709-A1D2-6C4E-30E7-979C8FAE7C76}"/>
                    </a:ext>
                  </a:extLst>
                </p14:cNvPr>
                <p14:cNvContentPartPr/>
                <p14:nvPr/>
              </p14:nvContentPartPr>
              <p14:xfrm>
                <a:off x="5603313" y="3425788"/>
                <a:ext cx="177120" cy="262080"/>
              </p14:xfrm>
            </p:contentPart>
          </mc:Choice>
          <mc:Fallback xmlns="">
            <p:pic>
              <p:nvPicPr>
                <p:cNvPr id="21" name="Szabadkéz 20">
                  <a:extLst>
                    <a:ext uri="{FF2B5EF4-FFF2-40B4-BE49-F238E27FC236}">
                      <a16:creationId xmlns:a16="http://schemas.microsoft.com/office/drawing/2014/main" id="{7227D709-A1D2-6C4E-30E7-979C8FAE7C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94673" y="3417148"/>
                  <a:ext cx="194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Szabadkéz 22">
                  <a:extLst>
                    <a:ext uri="{FF2B5EF4-FFF2-40B4-BE49-F238E27FC236}">
                      <a16:creationId xmlns:a16="http://schemas.microsoft.com/office/drawing/2014/main" id="{461AD2D8-9764-82F9-DB44-47AD4C89D173}"/>
                    </a:ext>
                  </a:extLst>
                </p14:cNvPr>
                <p14:cNvContentPartPr/>
                <p14:nvPr/>
              </p14:nvContentPartPr>
              <p14:xfrm>
                <a:off x="4409553" y="3967948"/>
                <a:ext cx="1178280" cy="402120"/>
              </p14:xfrm>
            </p:contentPart>
          </mc:Choice>
          <mc:Fallback xmlns="">
            <p:pic>
              <p:nvPicPr>
                <p:cNvPr id="23" name="Szabadkéz 22">
                  <a:extLst>
                    <a:ext uri="{FF2B5EF4-FFF2-40B4-BE49-F238E27FC236}">
                      <a16:creationId xmlns:a16="http://schemas.microsoft.com/office/drawing/2014/main" id="{461AD2D8-9764-82F9-DB44-47AD4C89D1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00913" y="3958948"/>
                  <a:ext cx="11959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Szabadkéz 23">
                  <a:extLst>
                    <a:ext uri="{FF2B5EF4-FFF2-40B4-BE49-F238E27FC236}">
                      <a16:creationId xmlns:a16="http://schemas.microsoft.com/office/drawing/2014/main" id="{4180032B-AF5B-BC1D-CFE0-405A7977E6E2}"/>
                    </a:ext>
                  </a:extLst>
                </p14:cNvPr>
                <p14:cNvContentPartPr/>
                <p14:nvPr/>
              </p14:nvContentPartPr>
              <p14:xfrm>
                <a:off x="5353113" y="3648628"/>
                <a:ext cx="97560" cy="249120"/>
              </p14:xfrm>
            </p:contentPart>
          </mc:Choice>
          <mc:Fallback xmlns="">
            <p:pic>
              <p:nvPicPr>
                <p:cNvPr id="24" name="Szabadkéz 23">
                  <a:extLst>
                    <a:ext uri="{FF2B5EF4-FFF2-40B4-BE49-F238E27FC236}">
                      <a16:creationId xmlns:a16="http://schemas.microsoft.com/office/drawing/2014/main" id="{4180032B-AF5B-BC1D-CFE0-405A7977E6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44473" y="3639628"/>
                  <a:ext cx="115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Szabadkéz 24">
                  <a:extLst>
                    <a:ext uri="{FF2B5EF4-FFF2-40B4-BE49-F238E27FC236}">
                      <a16:creationId xmlns:a16="http://schemas.microsoft.com/office/drawing/2014/main" id="{205F9D40-2FAC-2968-AAE1-6B9C580F4A5F}"/>
                    </a:ext>
                  </a:extLst>
                </p14:cNvPr>
                <p14:cNvContentPartPr/>
                <p14:nvPr/>
              </p14:nvContentPartPr>
              <p14:xfrm>
                <a:off x="5308473" y="3817108"/>
                <a:ext cx="174960" cy="149400"/>
              </p14:xfrm>
            </p:contentPart>
          </mc:Choice>
          <mc:Fallback xmlns="">
            <p:pic>
              <p:nvPicPr>
                <p:cNvPr id="25" name="Szabadkéz 24">
                  <a:extLst>
                    <a:ext uri="{FF2B5EF4-FFF2-40B4-BE49-F238E27FC236}">
                      <a16:creationId xmlns:a16="http://schemas.microsoft.com/office/drawing/2014/main" id="{205F9D40-2FAC-2968-AAE1-6B9C580F4A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99833" y="3808468"/>
                  <a:ext cx="192600" cy="167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Dátum helye 2">
            <a:extLst>
              <a:ext uri="{FF2B5EF4-FFF2-40B4-BE49-F238E27FC236}">
                <a16:creationId xmlns:a16="http://schemas.microsoft.com/office/drawing/2014/main" id="{0B493CF4-06FF-1D8B-4205-BE0377F5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0E73-8F2F-4CFC-A14D-DC9CE9E297ED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7D9000-5695-F197-B582-BB4B879654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3421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D6F8C9-C60D-D019-5819-6618A4F7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Mozgás y tengely mentén fel és 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95FB5-9692-1B11-C400-6423AE2B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Mozgás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9A3490D-3415-99ED-34F6-F6FD35D49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514475"/>
            <a:ext cx="2190750" cy="12192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85F01A-258C-B61E-0D7F-11D75B39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2733675"/>
            <a:ext cx="3981450" cy="206692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3F9D5B9-2249-410A-DEF3-B99CFCD966CA}"/>
              </a:ext>
            </a:extLst>
          </p:cNvPr>
          <p:cNvSpPr txBox="1"/>
          <p:nvPr/>
        </p:nvSpPr>
        <p:spPr>
          <a:xfrm>
            <a:off x="838200" y="5200650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És készítsünk még egy blokkot, de az a lefelé gombra hivatkozzon, de állítsuk át -10 –re, hisz lefelé szeretnék mozgatni.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6889783-039C-5E0F-B8C9-EBDCB5D6D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437" y="4989731"/>
            <a:ext cx="3800475" cy="1714500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7B19D620-A861-D01D-A8E6-31994BDE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F72C-ACDE-47C7-AF66-6808B54DDCF3}" type="datetime1">
              <a:rPr lang="hu-HU" smtClean="0"/>
              <a:t>2023. 07. 14.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041BE7-127A-6327-69A0-592B0D0D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7169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E19AB8C-D767-42F4-04F1-80919121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191360"/>
            <a:ext cx="11896725" cy="4189529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0195B45E-4E72-354C-AA9A-FC34FDE6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6B2B-A8C5-46A8-BCC0-73AB9F98AE2F}" type="datetime1">
              <a:rPr lang="hu-HU" smtClean="0"/>
              <a:t>2023. 07. 14.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2FB2025-B059-88CE-540F-A0583EF198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87762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59E3164-C951-38BC-45F1-5EC58A60855F}"/>
              </a:ext>
            </a:extLst>
          </p:cNvPr>
          <p:cNvSpPr txBox="1"/>
          <p:nvPr/>
        </p:nvSpPr>
        <p:spPr>
          <a:xfrm>
            <a:off x="1068278" y="412358"/>
            <a:ext cx="82976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/>
              <a:t>Mozgás x tengely mentén jobbra és balra, hasonló mint az előbb, csak most a jobbra nyilat és a balra nyilat kell kiválasztani a legördülő listából: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1AA701-D5BC-7DAC-2523-B84363C2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890712"/>
            <a:ext cx="3962400" cy="3667125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9400BC23-9BB8-3084-7A1A-D3C35F88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319-7011-467A-A9A7-1C5A984E4EA8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D18FE70-5CF7-BAF9-B062-59FD2E6F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90057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8AF9FBB-4548-B5EA-DB09-ACBF2077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528762"/>
            <a:ext cx="8124825" cy="380047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CFCA193-01E1-C10A-D890-31FA03C2B021}"/>
              </a:ext>
            </a:extLst>
          </p:cNvPr>
          <p:cNvSpPr txBox="1"/>
          <p:nvPr/>
        </p:nvSpPr>
        <p:spPr>
          <a:xfrm>
            <a:off x="1752600" y="5657850"/>
            <a:ext cx="82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Próbáld ki a billentyűzeteden található nyilak lenyomásával!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5FA83F2-1E13-DDC4-0F6E-1D4960253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25" y="5329237"/>
            <a:ext cx="2038350" cy="1250806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E2844775-2908-DD14-6CD1-ADC15FCB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3FB-E3E8-4B20-8FC2-8D39033C2A38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C9FF605-15FE-16CB-DD70-042FA8B788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38518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BAE908AE-0C54-3648-5898-F8581948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Az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előbbi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mozgássor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le,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jobbra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balra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feltételes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ciklussal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is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megoldható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Ha….., </a:t>
            </a:r>
            <a:r>
              <a:rPr lang="en-US" sz="66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akkor</a:t>
            </a:r>
            <a:r>
              <a:rPr lang="en-US" sz="6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….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Nézzük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át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ezt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lehetőséget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is 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 !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06ED4B50-9E6E-6BAC-76F6-765E4BD1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586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C4350B3-3312-4054-BE7E-D84002B99904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7/14/2023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D3424B6-4E66-631D-D06E-BCCC13346A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432313" y="6356350"/>
            <a:ext cx="47210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812401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652</Words>
  <Application>Microsoft Office PowerPoint</Application>
  <PresentationFormat>Szélesvásznú</PresentationFormat>
  <Paragraphs>111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Office-téma</vt:lpstr>
      <vt:lpstr>Scratch alapok 3.</vt:lpstr>
      <vt:lpstr>Szereplő irányítása nyilakkal:</vt:lpstr>
      <vt:lpstr>Nézzük át az elmozdulás milyen tengelyen történik!</vt:lpstr>
      <vt:lpstr>1. Válasszunk egy szereplőt!</vt:lpstr>
      <vt:lpstr>Mozgás y tengely mentén fel és le</vt:lpstr>
      <vt:lpstr>PowerPoint-bemutató</vt:lpstr>
      <vt:lpstr>PowerPoint-bemutató</vt:lpstr>
      <vt:lpstr>PowerPoint-bemutató</vt:lpstr>
      <vt:lpstr>Az előbbi mozgássor, fel, le, jobbra és balra feltételes ciklussal is megoldható  Ha….., akkor…. Nézzük át ezt a lehetőséget is  !</vt:lpstr>
      <vt:lpstr>Amikor a feltétel teljesül, akkor hajtsa végre a program lefutását….FELTÉTELES CIKLUS</vt:lpstr>
      <vt:lpstr>PowerPoint-bemutató</vt:lpstr>
      <vt:lpstr>Kezdjünk bele a program  megírásába!</vt:lpstr>
      <vt:lpstr>Vezérlés menüben találunk is rá megfelelő blokkot:</vt:lpstr>
      <vt:lpstr>Felfelé mozgásnál a y tengely mentén mozgunk, emlékszel az előbbi programra?</vt:lpstr>
      <vt:lpstr>Most már nincs más dolgunk, mint a többi irányra is elkészíteni ezt a blokkot! Ennek van egy gyors módszere, az előbbi blokk lemásolása (Duplikálása)</vt:lpstr>
      <vt:lpstr>PowerPoint-bemutató</vt:lpstr>
      <vt:lpstr>Ne feledd az y változzon-t dobd ki és , húzd be helyette a Mozgás menüből a x változzon!</vt:lpstr>
      <vt:lpstr>Itt tartunk eddig! Ellenőrizd a munkád a kép alapján!</vt:lpstr>
      <vt:lpstr>Fűzzük össze a  kész blokkokat !</vt:lpstr>
      <vt:lpstr>Összefűzött blokkok! Ellenőrizd a kép alapján ,  az általad megírt programot!</vt:lpstr>
      <vt:lpstr>Ha most ki akarjuk próbálni a programot, akkor még nem működik. Vajon miért????</vt:lpstr>
      <vt:lpstr>Elkészültünk! Kattints a zászlóra és a nyilakkal irányítsd a gömbhaladat!</vt:lpstr>
      <vt:lpstr>Ha van kedved, tovább fejlesztheted a programot! Pl. Rajzolj vagy tölts fel háttérnek egy labirintust  és már is készítettél egy játékot  ! </vt:lpstr>
      <vt:lpstr>Szereplő méretének módosítása, hogy elférjen a labirintusban 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alapok 3.</dc:title>
  <dc:creator>Babarczi Éva</dc:creator>
  <cp:lastModifiedBy>Babarczi Éva</cp:lastModifiedBy>
  <cp:revision>23</cp:revision>
  <dcterms:created xsi:type="dcterms:W3CDTF">2023-07-12T18:10:21Z</dcterms:created>
  <dcterms:modified xsi:type="dcterms:W3CDTF">2023-07-14T07:28:21Z</dcterms:modified>
</cp:coreProperties>
</file>