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69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0:25:28.0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3076 245 24575,'-9'-1'0,"1"-1"0,-1 0 0,0-1 0,1 1 0,0-2 0,0 1 0,0-1 0,0 0 0,0-1 0,-8-7 0,-12-5 0,-22-8 0,-59-21 0,-17-8 0,103 44 0,0 0 0,-1 2 0,0 0 0,0 2 0,-46-7 0,27 9 0,0 3 0,-67 4 0,86 0 0,0 1 0,0 1 0,0 1 0,-31 12 0,-88 45 0,81-34 0,-385 211 0,24 38 0,364-239 0,3 4 0,1 1 0,2 3 0,2 2 0,3 3 0,2 1 0,-51 77 0,-22 64 0,9 4 0,-117 296 0,194-407 0,-27 109 0,47-140 0,3 0 0,2 0 0,0 67 0,11 248 0,0-125 0,-3-232 0,8 309 0,-3-252 0,4-1 0,26 106 0,-16-119 0,2-2 0,3 0 0,2-2 0,47 72 0,-48-88 0,1 0 0,2-2 0,2-1 0,0-1 0,3-2 0,45 35 0,-27-28 0,2-2 0,2-3 0,106 48 0,-61-37 0,163 64 0,191 33 0,-309-104 0,1-7 0,1-5 0,2-7 0,285-3 0,-419-15 0,193-12 0,-181 8 0,0-1 0,-1-2 0,1 0 0,-2-2 0,43-20 0,432-208 0,-354 161 0,-78 38 0,-35 20 0,0-1 0,-2-2 0,0-1 0,-2-1 0,0-2 0,-2-1 0,-1-1 0,42-55 0,-40 42 0,169-234 0,-184 254 0,0 0 0,-1-1 0,-2-1 0,0 0 0,-1 0 0,-1-1 0,6-28 0,20-54 0,32-52 0,-31 79 0,-4-2 0,42-161 0,-60 165 0,-3-1 0,0-98 0,-6 118 0,18-101 0,1-14 0,-18-220 0,-6 266 0,1 99 0,-1 0 0,-1 0 0,-2 0 0,0 1 0,-2-1 0,-1 1 0,-11-29 0,-101-189 0,50 108 0,-210-392 0,253 487 0,-1 1 0,-3 1 0,-53-56 0,5 12 0,33 33 0,-3 1 0,-62-48 0,106 94 0,-48-36 0,-81-47 0,115 76 0,-1 1 0,0 1 0,0 0 0,-1 2 0,0 0 0,0 1 0,0 1 0,-37-2 0,-221 9 0,80 1 0,179-4-341,1 1 0,-1 1-1,-18 4 1,-7 6-6485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12.3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13419 295 24575,'-60'0'0,"23"2"0,-1-2 0,1-2 0,-1-1 0,-39-10 0,16 0 0,-1 1 0,-92-4 0,103 11 0,-62-14 0,63 9 0,-72-6 0,-222-24 0,221 21 0,-65 2 0,-53-9 0,141 11 0,0 5 0,-147 3 0,171 4 0,-116-20 0,-41-3 0,105 24 0,-189 21 0,164-8 0,-167-9 0,165-4 0,-5356 0 0,2830 4 0,2347 22 0,303-17 0,0 1 0,1 1 0,1 2 0,0 1 0,-39 21 0,32-15 0,-30 13 0,3 3 0,0 2 0,3 3 0,-90 75 0,-2 10 0,22-21 0,117-90 0,0 0 0,1 1 0,0 0 0,1 1 0,1 0 0,0 1 0,2 0 0,-1 0 0,2 1 0,0 0 0,1 0 0,1 1 0,1 0 0,0 0 0,1 0 0,1 0 0,0 28 0,6 662 0,-4-693 0,1 1 0,0 0 0,1 0 0,1 0 0,0-1 0,1 1 0,6 14 0,-6-21 0,1 0 0,-1 0 0,1-1 0,1 0 0,-1 0 0,2 0 0,-1-1 0,1 0 0,0 0 0,0 0 0,1-1 0,14 9 0,4-1 0,1-2 0,0-1 0,1-1 0,29 7 0,-16-5 0,39 17 0,-8-1 0,104 25 0,31 11 0,-145-38 0,-27-11 0,0-2 0,1 0 0,71 13 0,-29-13 0,81 25 0,80 15 0,-142-23 0,141 61 0,-134-49 0,1-5 0,120 25 0,-151-48 0,0-3 0,117 2 0,-46-5 0,653 7 0,-520-17 0,8718 2 0,-8954-3 0,0-2 0,-1-2 0,1-1 0,76-27 0,-96 28 0,-11 3 0,-1 0 0,0 0 0,0-1 0,0 0 0,0-1 0,-1 0 0,0 0 0,14-13 0,-7 2 0,-1 0 0,0-1 0,13-22 0,-24 35 0,58-95 0,-55 87 0,-1-1 0,-1 0 0,0 0 0,-1 0 0,5-28 0,-3-29 0,-3 0 0,-6-77 0,-1 19 0,4 90 0,2 1 0,2 0 0,16-72 0,-9 61 0,-3 0 0,4-88 0,-13-104 0,-2 98 0,5 38 0,0 41 0,-12-126 0,9 182 0,0 1 0,-1-1 0,0 1 0,-1-1 0,1 1 0,-1 0 0,-1 0 0,1 0 0,-1 1 0,-9-11 0,3 6 0,0 0 0,-2 1 0,1 1 0,-22-15 0,-54-44 113,-5-3-1591,59 51-5348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28.1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1 605 24575,'0'1'0,"1"1"0,0-1 0,-1 1 0,1-1 0,0 1 0,0-1 0,0 1 0,0-1 0,0 0 0,0 1 0,1-1 0,-1 0 0,0 0 0,1 0 0,-1 0 0,1 0 0,-1 0 0,1-1 0,-1 1 0,1 0 0,-1-1 0,3 1 0,39 12 0,-42-13 0,27 6 0,0-1 0,0-2 0,1 0 0,37-3 0,-48-1 0,1-1 0,-1 0 0,0-2 0,0 0 0,0-1 0,-1 0 0,30-15 0,-19 8 0,0 1 0,1 1 0,0 1 0,33-4 0,-36 8 0,0-1 0,-1-1 0,1-2 0,-1 0 0,46-25 0,-21 5 0,75-30 0,263-94 0,-109 45 0,-245 97 0,0 0 0,59-8 0,-56 12 0,-1-1 0,45-16 0,-77 23-76,-1 0 1,0-1-1,1 0 0,-1 1 0,0-1 0,0 0 0,0-1 0,-1 1 1,1 0-1,0-1 0,-1 0 0,0 1 0,1-1 0,-1 0 1,0 0-1,-1 0 0,3-4 0,2-11-6750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29.6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24575,'-1'0'0,"1"0"0,0 0 0,-1 0 0,1 0 0,0 0 0,-1 0 0,1 0 0,0 0 0,-1 0 0,1 0 0,0 0 0,-1 0 0,1 0 0,0 0 0,-1 0 0,1 0 0,0 1 0,-1-1 0,1 0 0,0 0 0,0 0 0,-1 1 0,1-1 0,0 0 0,0 0 0,-1 1 0,1-1 0,0 0 0,0 0 0,0 1 0,0-1 0,-1 0 0,1 1 0,0-1 0,0 0 0,0 1 0,0 0 0,0-1 0,0 1 0,1-1 0,-1 1 0,0-1 0,0 1 0,1-1 0,-1 1 0,0-1 0,1 1 0,-1-1 0,1 0 0,-1 1 0,0-1 0,1 1 0,-1-1 0,1 0 0,-1 0 0,1 1 0,-1-1 0,1 0 0,-1 0 0,1 0 0,1 1 0,25 4 0,1 0 0,0-2 0,0-1 0,0-2 0,33-2 0,0 0 0,493 1 0,-545 1 0,0 0 0,-1 0 0,1 1 0,-1 0 0,1 1 0,13 4 0,-19-5 0,-1 0 0,1 0 0,-1 1 0,0-1 0,1 1 0,-1 0 0,0-1 0,0 1 0,0 0 0,-1 0 0,1 0 0,0 1 0,-1-1 0,1 0 0,-1 1 0,0-1 0,0 1 0,0-1 0,0 1 0,0-1 0,0 1 0,-1 0 0,1-1 0,-1 1 0,0 3 0,0 9 0,-1 1 0,-1-1 0,0 0 0,-1 0 0,0 0 0,-2 0 0,0 0 0,-6 14 0,-13 42 0,19-51 0,-116 415 0,114-410-227,-2 0-1,0-1 1,-2-1-1,0 0 1,-20 28-1,6-20-6598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33.3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1756 401 24575,'-1'-3'0,"0"0"0,0 1 0,0-1 0,0 0 0,0 0 0,-1 1 0,1-1 0,-1 1 0,0-1 0,1 1 0,-1 0 0,-1 0 0,1 0 0,0 0 0,0 0 0,-4-2 0,-5-6 0,7 6 0,-103-97 0,91 88 0,-1 0 0,0 2 0,-1 0 0,0 0 0,-21-7 0,-102-30 0,89 32 0,-93-42 0,127 50 0,-1 1 0,1 0 0,-1 1 0,-1 2 0,1-1 0,-38-2 0,-123 7 0,92 3 0,-1-3 0,-78 2 0,158-2 0,0 2 0,0-1 0,0 1 0,1 1 0,-1 0 0,0 0 0,1 0 0,0 1 0,0 1 0,0-1 0,0 1 0,1 0 0,0 1 0,0 0 0,0 0 0,1 1 0,-6 7 0,-9 13 0,2 0 0,1 2 0,-19 38 0,24-41 0,-72 108 0,42-70 0,34-47 0,0 0 0,1 0 0,1 1 0,1-1 0,0 1 0,2 1 0,0-1 0,1 1 0,-2 34 0,4 2 0,3 0 0,9 60 0,0-52 0,37 119 0,-3-17 0,-29-90 0,-5-17 0,2 0 0,39 103 0,-47-151 0,0 0 0,0-1 0,1 0 0,0 0 0,1 0 0,0 0 0,0-1 0,1 0 0,9 7 0,7 2 0,1 0 0,30 14 0,-15-9 0,44 17 0,-65-32 0,0-1 0,0-1 0,0 0 0,1-2 0,20 2 0,66-1 0,122-11 0,-34-17 0,-138 18 0,-1-2 0,0-2 0,98-33 0,-136 36 0,0-1 0,0-1 0,-1-1 0,0 0 0,0-1 0,-1-1 0,-1 0 0,0-1 0,-1-1 0,20-25 0,-2-4 0,-1-1 0,35-74 0,-38 65 0,-2-1 0,-3-1 0,29-109 0,-43 110 0,-3 0 0,-2-1 0,-6-89 0,-1 27 0,5 49 0,1 21 0,-10-91 0,6 125 0,0 1 0,-1-1 0,0 1 0,-1 0 0,0-1 0,-1 2 0,0-1 0,-1 1 0,-1-1 0,1 2 0,-18-21 0,2 13-1365,0 5-5461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37.0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7159 24575,'5'-13'0,"0"-1"0,-1 0 0,-1 0 0,0 0 0,-1 0 0,1-23 0,2-12 0,21-262 0,-27-1 0,-1 131 0,2-778 0,2 910 0,3 1 0,14-63 0,5-54 0,-18-395 0,-9 302 0,3-2488 0,14 2508 0,-3 113 0,5-22 0,69-276 0,-70 365 0,3 1 0,3 1 0,31-61 0,-49 112 0,0 0 0,0 0 0,1 0 0,0 1 0,0 0 0,0 0 0,1 0 0,-1 0 0,1 1 0,0-1 0,0 1 0,0 0 0,0 1 0,1-1 0,-1 1 0,1 0 0,-1 1 0,1-1 0,0 1 0,0 0 0,0 0 0,-1 1 0,12 0 0,-3 1 0,-1 0 0,0 0 0,0 1 0,0 1 0,0 0 0,0 1 0,0 1 0,-1 0 0,19 10 0,-13-3 0,-2 1 0,1 0 0,27 30 0,-24-22 0,0 0-455,-1 2 0,25 36 0,-25-31-6371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6:38.8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1 251 24575,'14'12'0,"1"-1"0,0 0 0,1-1 0,0-1 0,0-1 0,20 8 0,13 7 0,15 8 0,2-3 0,118 34 0,-182-61 0,0-1 0,0 1 0,0 0 0,1-1 0,-1 0 0,0 1 0,0-1 0,1 0 0,-1 0 0,0-1 0,0 1 0,1 0 0,-1-1 0,0 1 0,0-1 0,0 0 0,0 0 0,1 0 0,-1 0 0,0 0 0,-1 0 0,3-2 0,-2 1 0,0 0 0,-1-1 0,1 1 0,-1-1 0,1 1 0,-1-1 0,0 1 0,0-1 0,0 0 0,-1 0 0,1 0 0,-1 1 0,1-1 0,-1 0 0,0 0 0,0 0 0,0-3 0,-2-26 0,-1 0 0,-2 0 0,-1 0 0,-1 1 0,-2 0 0,-23-56 0,23 68-341,1-1 0,1 0-1,-6-26 1,7 15-6485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20:05.5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2486 1 24575,'8'0'0,"-1"1"0,1 1 0,0-1 0,0 1 0,-1 1 0,1-1 0,-1 1 0,0 1 0,0-1 0,0 1 0,0 1 0,-1-1 0,0 1 0,0 0 0,0 0 0,9 11 0,8 11 0,-2 1 0,28 45 0,-30-43 0,43 62 0,42 68 0,88 160 43,259 461-1894,-112-122 188,-8 7 1480,-236-451 14,78 265 0,-150-401 77,14 94 1,-31-126 515,-1 0 0,-3 1 0,-5 67 0,-17 223 2055,16-286-2479,-2-1 0,-3 0 0,-21 71 0,-66 142 0,84-237 0,-2 0 0,0-1 0,-2-1 0,-1 0 0,-1-2 0,-27 29 0,-4-4 0,-87 68 0,95-86 0,0-3 0,-49 24 0,-96 38 0,121-59 0,-529 265 0,312-150 0,-16-9 0,148-69 0,-55 44 0,89-44 0,-184 89 0,178-94 0,38-24 0,50-24 0,-62 36 0,50-24 0,-1-2 0,-1-3 0,-52 16 0,-70 32 0,150-60 0,-28 16 0,-1-2 0,-1-3 0,-1-1 0,-59 12 0,-10-3 0,75-16 0,0-2 0,-82 8 0,44-17-7,32 0-672,-61 8 0,81-4-6147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20:07.0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284 1 24575,'-1'18'0,"0"1"0,-1 0 0,-1-1 0,-1 0 0,-1 0 0,0 0 0,-1 0 0,-1-1 0,-1 0 0,0 0 0,-1-1 0,-1 0 0,0-1 0,-1 0 0,-1-1 0,0 0 0,-1 0 0,-1-2 0,0 1 0,-1-2 0,-23 15 0,20-15 0,13-9 0,0 1 0,0-1 0,1 1 0,-1 0 0,1 0 0,0 1 0,0-1 0,0 1 0,0 0 0,1 0 0,-1 0 0,-2 6 0,6-9 0,0-1 0,-1 1 0,1 0 0,0 0 0,0-1 0,0 1 0,0 0 0,0 0 0,0-1 0,0 1 0,1 0 0,-1-1 0,0 1 0,0 0 0,0 0 0,1-1 0,-1 1 0,0-1 0,1 1 0,-1 0 0,1-1 0,-1 1 0,1-1 0,-1 1 0,1-1 0,-1 1 0,1-1 0,-1 1 0,1-1 0,0 1 0,-1-1 0,1 0 0,0 1 0,-1-1 0,2 0 0,30 10 0,-24-8 0,100 36 0,135 66 0,-20-6 0,-184-82 0,137 49 0,-138-52-1365,-7-1-5461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0:25:29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2035 24575,'-2'-2'0,"1"-1"0,-1 1 0,1-1 0,0 1 0,0-1 0,0 0 0,0 1 0,0-1 0,1 0 0,-1 0 0,1 0 0,0 1 0,0-1 0,0 0 0,0 0 0,1-3 0,-1-2 0,1-18 0,1 0 0,1 1 0,2-1 0,0 1 0,15-41 0,60-120 0,-50 124 0,496-934 0,-450 864 0,-33 55 0,78-108 0,-107 168-119,8-12-504,27-41 0,-34 41-6203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0:25:30.4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1 280 24575,'0'-7'0,"-1"1"0,2-1 0,-1 0 0,1 1 0,0-1 0,0 1 0,1 0 0,0-1 0,0 1 0,0 0 0,1 0 0,0 0 0,0 0 0,0 1 0,1-1 0,0 1 0,0 0 0,0 0 0,1 0 0,0 1 0,0 0 0,0 0 0,0 0 0,11-6 0,-3 3 0,0 0 0,0 1 0,1 1 0,0 0 0,19-4 0,77-9 0,-72 13 0,55-14 0,57-31 0,-149 50 0,0-1 0,0 1 0,0-1 0,0 1 0,0 0 0,1 0 0,-1-1 0,0 1 0,0 0 0,0 0 0,1 0 0,-1 0 0,0 1 0,0-1 0,0 0 0,0 0 0,0 1 0,1-1 0,-1 1 0,0-1 0,0 1 0,0-1 0,0 1 0,0 0 0,0-1 0,0 1 0,0 0 0,-1 0 0,1 0 0,0 0 0,0-1 0,-1 1 0,1 0 0,0 1 0,-1-1 0,1 0 0,-1 0 0,0 0 0,1 0 0,-1 0 0,0 0 0,1 0 0,-1 2 0,2 8 0,0 0 0,-1 0 0,0 20 0,-1-22 0,2 74 0,4 1 0,28 134 0,-31-205-195,0 0 0,2-1 0,-1 1 0,2-1 0,-1 0 0,13 18 0,6 0-6631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0:25:33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3205 796 24575,'-3'-1'0,"1"0"0,0 0 0,-1 0 0,1 0 0,0 0 0,0-1 0,0 1 0,0-1 0,1 0 0,-1 1 0,0-1 0,0 0 0,-1-4 0,-5-2 0,-53-61 0,-73-107 0,-7-10 0,114 155 0,-1 1 0,-2 1 0,-53-40 0,61 53 0,0 0 0,0 2 0,-1 1 0,-1 1 0,-1 1 0,1 1 0,-1 1 0,-1 2 0,-52-10 0,-50-1 0,29 4 0,-107-2 0,163 15 0,-49 7 0,75-4 0,0 2 0,-1-1 0,1 2 0,0 0 0,-25 12 0,37-14 0,-141 75 0,129-67 0,0 1 0,1 0 0,0 2 0,1 0 0,1 0 0,-14 18 0,18-18 0,-12 15 0,-1 0 0,-1-1 0,-49 43 0,-476 442 0,476-439 0,30-30 0,2 2 0,3 1 0,1 3 0,3 0 0,2 3 0,-37 80 0,36-58 0,-93 186 0,112-240 0,-29 34 0,34-46 0,0 1 0,1 1 0,0 0 0,0 0 0,1 0 0,1 1 0,0 0 0,0 0 0,1 1 0,-4 18 0,-7 68 0,-4 152 0,20 107 0,2-177 0,-3-62 0,8 192 0,-4-284 0,2 1 0,2-1 0,0 0 0,1 0 0,2-1 0,1 0 0,1 0 0,1-2 0,1 1 0,1-2 0,1 0 0,1-1 0,23 24 0,134 152 0,-72-79 0,-84-99 0,2-1 0,0 0 0,1-1 0,0-2 0,2 0 0,0-1 0,38 18 0,321 133 0,-308-137 0,-30-11 0,0-2 0,53 12 0,307 43 0,-298-55 0,-48-7 0,-1-2 0,1-3 0,0-2 0,0-3 0,0-3 0,0-2 0,93-22 0,253-101 0,-72-13 0,-268 113 0,-40 19 0,-1-1 0,-1-1 0,0-1 0,0 0 0,-2-2 0,0-1 0,0 0 0,-2-1 0,26-30 0,18-32 0,-9 15 0,-3-3 0,79-142 0,-68 90 0,-4 8 0,73-199 0,-89 164 0,36-237 0,-55 257 0,-7 42 0,8-119 0,-23 183 0,4-77 0,-13-148 0,3 215 0,-1-1 0,-2 1 0,-18-45 0,1 5 0,9 28 0,-1 1 0,-2 0 0,-37-53 0,-17-35 0,46 78 0,-2 0 0,-2 3 0,-70-81 0,42 64 0,-123-102 0,158 148 0,-1 0 0,-1 2 0,-1 1 0,-40-17 0,13 11 0,-80-20 0,108 36 0,-1 2 0,-38-2 0,-27-5 0,61 2-1365,8-2-5461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08:07.7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24575,'21'10'0,"0"-1"0,1-2 0,0 0 0,0-1 0,1-1 0,0-1 0,0-1 0,34 0 0,455-1 0,-251-4 0,1598 2-1365,-1827 0-5461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08:11.5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1298 0 24575,'-48'14'0,"-2"-3"0,-96 9 0,72-11 0,-119 27 0,118-20 0,-120 10 0,174-24 0,0 1 0,0 1 0,1 0 0,-1 2 0,1 0 0,0 1 0,1 1 0,0 1 0,0 1 0,1 1 0,-18 12 0,12-7 0,1 1 0,1 1 0,0 1 0,1 1 0,1 1 0,1 1 0,1 0 0,-20 34 0,32-45 0,0 1 0,1 0 0,1 0 0,0 1 0,1-1 0,-3 14 0,-5 80 0,8-69 0,-3 251 0,6-224 0,0-51 0,1 0 0,0-1 0,0 1 0,2 0 0,-1 0 0,2-1 0,5 16 0,-6-21 0,1 0 0,0 0 0,0 0 0,1-1 0,0 1 0,0-1 0,0 0 0,1 0 0,0-1 0,0 0 0,0 0 0,14 8 0,-7-6 0,1 0 0,0-1 0,1-1 0,-1 0 0,1-1 0,0-1 0,0 0 0,19 1 0,17-2 0,58-5 0,-52 0 0,-10 2 0,-1-3 0,1-1 0,-1-3 0,0-1 0,-1-3 0,85-33 0,-94 26 0,61-44 0,-2 1 0,-77 52 0,-2-1 0,1 0 0,-1-1 0,-1-1 0,0 0 0,-1-1 0,0 0 0,-1-2 0,-1 1 0,0-2 0,-1 1 0,-1-1 0,-1-1 0,11-28 0,0-5 0,-9 26 0,11-45 0,-19 60 0,-2 0 0,1 1 0,-2-1 0,1 0 0,-1 0 0,-1 0 0,1 0 0,-4-14 0,1 12 0,-1 1 0,0-1 0,-1 1 0,0 0 0,0 1 0,-1-1 0,-1 1 0,1 0 0,-2 1 0,1-1 0,-2 1 0,1 1 0,-11-9 0,-13-7 0,-1 1 0,-57-29 0,43 25 0,27 16-124,-1 1 0,0 1 0,-1 1 0,0 0 0,0 2 0,-1 0-1,1 2 1,-1 0 0,0 2 0,-25 0 0,10 2-6702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08:14.9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3468 24575,'35'33'0,"2"-2"0,1-1 0,79 46 0,-22-21 0,2-5 0,195 72 0,-57-49-232,2-10 1,3-11-1,2-10 0,276 11 0,242-32 232,3-26 0,-301 1 0,31 4 0,846-26 0,-589-69-9,-587 70-28,412-96-209,-9-37 271,-71 19-175,289-82-549,-125 34 699,35-12 0,-421 115-44,333-56 0,-357 102 421,348-70 1361,-243 14-1484,328-68-260,-566 143 6,433-83 0,-441 75 0,-1-4 0,-2-5 0,115-56 0,43-28 0,-127 60 0,205-67 0,11 29 0,-95 28 0,132-70 0,-120 38 0,-177 70 0,144-74 0,-163 69 0,1 3 0,2 3 0,1 3 0,86-19 0,-79 27 0,0-5 0,148-65 0,123-69 0,-259 120 0,141-38 0,-11 4 0,74-53 0,-113 44 0,-84 45 0,15-7 0,-14-1 0,-35 16 0,-1-2 0,83-53 0,-141 78 0,0-1 0,-1 0 0,0-1 0,-1 0 0,9-10 0,-13 9 44,-11 11-1453,-6 3-5417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08:16.5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43 24575,'28'0'0,"13"1"0,0-1 0,0-3 0,0-1 0,41-10 0,-62 8 0,-8 2 0,0 0 0,1 1 0,24-2 0,-35 5 0,0 0 0,0 0 0,1 0 0,-1 0 0,0 0 0,0 0 0,0 1 0,1-1 0,-1 1 0,0-1 0,0 1 0,0 0 0,0 0 0,0 0 0,0 0 0,0 0 0,0 1 0,-1-1 0,1 1 0,0-1 0,-1 1 0,1-1 0,-1 1 0,1 0 0,-1 0 0,0 0 0,0 0 0,1 2 0,2 12 0,-1-1 0,0 1 0,-1 0 0,-1-1 0,-1 1 0,0 0 0,-4 25 0,1 0 0,-1 340-1365,4-347-5461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4T11:12:39.3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7203 825 24575,'-18'-14'0,"0"1"0,0 0 0,-1 2 0,-1 0 0,-29-12 0,14 7 0,-299-152 0,-178-83 0,420 212 0,-118-34 0,-100-8 0,263 69 0,-99-21 0,-2 7 0,-1 6 0,-277-1 0,-266 23 0,-225 2 0,261 58 0,600-54 0,-344 74 0,9 39 0,-241 65 0,136-33 0,474-144 0,0 1 0,1 2 0,0 0 0,0 1 0,2 1 0,-1 0 0,2 2 0,0 0 0,1 2 0,1-1 0,0 2 0,1 0 0,1 1 0,2 0 0,-1 1 0,2 1 0,-12 32 0,1 11 0,3 1 0,3 1 0,3 0 0,3 1 0,2 0 0,3 100 0,7-118 0,2-1 0,2-1 0,3 1 0,1-1 0,2 0 0,3-1 0,25 56 0,-5-28 0,3 0 0,4-3 0,71 95 0,-62-102 0,3-2 0,2-3 0,3-2 0,3-3 0,72 50 0,-50-48 0,3-4 0,2-3 0,161 64 0,403 94 0,89-35 0,-576-143 0,2-8 0,313 1 0,-348-25 0,874-5 0,-871 8 0,252-31 0,-305 10 0,141-51 0,-195 61 0,161-67 0,-64 25 0,578-276 0,-663 307 0,-13 8 0,-1-2 0,-1 0 0,-1-2 0,0-1 0,25-23 0,-37 26 0,-2 0 0,14-21 0,10-14 0,83-83 0,18-23 0,-107 119 0,28-51 0,-47 71 0,-2 0 0,0-1 0,-1 0 0,-1 0 0,7-35 0,-6 21 0,20-54 0,-17 58 0,-1 1 0,8-48 0,-15 63 0,24-142 0,-22 136 0,-1 0 0,-1 0 0,0-1 0,-2 1 0,0 0 0,-1 0 0,-1-1 0,0 1 0,-2 0 0,0 1 0,-9-24 0,-21-60 0,11 37 0,2-1 0,-18-104 0,34 132-341,-2 0 0,-1 0-1,-21-58 1,19 74-6485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46961-D372-4B25-A0CE-ED0C4DD56E8E}" type="datetimeFigureOut">
              <a:rPr lang="hu-HU" smtClean="0"/>
              <a:t>2023. 07. 14.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0150D-1C6C-40A1-8202-44A4CC86247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12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11757D-344B-601D-121D-B1F4A4A3C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6577F86-8E14-9DB8-6E21-2C952F95D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665EBE6-9827-9163-7CC2-6FCFD10E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AC57-5525-4B8F-A3E9-3353FDC8F01F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0BA0BA1-DFD9-AC54-2E5E-23201588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8A7B79-78EA-F5B0-FC42-B75B0DB7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43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56BAC4-8755-F57C-EEDF-32DDEFDB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A62177-73B0-854E-9BF5-ADD13BE73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AA29EB7-8BAB-233D-0023-D00E67A7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648-C04F-4CB0-9953-1451DA73ABC2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477A514-1C27-2AE8-B987-4735E074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8248FBB-AC30-3758-6070-B1747B2E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087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6AC68CC-32CC-44C2-84CC-5B546FC35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35FB214-F7A2-09C4-9F1B-0197FC717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560ADE-2AEC-1AEC-9545-8F1EB5FE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9D9-BC21-48DA-B53A-4062AA5863D7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AA1140A-4A3A-8D17-4993-650AE0D4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DCFE0AF-87D8-B964-1E32-4EF6846B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19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648AE4-BFF4-C565-D20F-6CE2D071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DF230C6-90FD-E1E2-899B-0C2D2D35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B6E8BFC-7F94-21E4-4EEE-12333F035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A8-68EB-464B-89B4-757206082426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6A8C3D5-56DC-D6C1-8A85-AF921DB0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F7C6ACE-ADC6-8320-9E58-62F684A6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189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5A7A29-9294-8569-08D2-710B3931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8E50532-32B7-9179-96F7-EA06354A1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EE59DE-1D58-66E0-6DD0-A0CB78142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D0E8-F1D7-40D3-9886-82F0F9F02410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A03D93A-DC9F-9AF1-C76E-615A6BC9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31600A9-B03B-92B9-60C5-4180E75B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67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C2DB65-3C32-DB03-DC9D-43786D4A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FE78A3D-E715-C311-15E4-AACAAF798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F75630E-3425-F8F2-CF31-46AC04A64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5BDE80B-971C-B7FD-6EA3-7B3EC933F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3569-3615-468A-8DBA-9813CA593837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D3C36CD-2148-1DC8-8D5A-761B6883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8486BAF-E221-47EF-FFAB-7ABF6764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48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57C1F4-DDBC-930D-23C8-BF5AC149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6091AE9-76FC-E4D5-1F7D-923C6A482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8BF8782-28E4-0CB8-38ED-D00CCA26C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3DE837B-1A02-04AD-8BF6-E56860002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4239F15-CBEB-DD0B-FEE1-BD6FE51FF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45FEAF1-DC33-C0B0-1733-3682ED33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DE7D-DE35-4249-8FC3-C6F151C36A8D}" type="datetime1">
              <a:rPr lang="hu-HU" smtClean="0"/>
              <a:t>2023. 07. 14.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8CEE7AA-2B61-E589-35D7-72034623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95D6CBD-08A1-56EE-9244-27273596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24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7DFD19-7BE8-EA30-593C-B069410E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1EFFE9E-FC25-2507-84F6-3DDF2215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6FDA9-046A-4E7D-8AC9-B0A491163BA2}" type="datetime1">
              <a:rPr lang="hu-HU" smtClean="0"/>
              <a:t>2023. 07. 14.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AFA655F-C143-982B-EBDE-E0DB19640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1B79B7F-BE3B-353F-FDA6-45C64766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19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65B6155-9903-D0E5-41EF-023F898A8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4FD-9090-490C-975B-78A75BFFF3C5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1F633D1-EAF5-289B-6D83-F4D7A40E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92DEF50-2EA5-E818-DFFD-28E77729F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46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42054E-EA51-2493-D835-DCBF3C77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CB069D-2BB2-643A-1132-AE750D714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A0C5E5-00C5-114D-ABA2-38EF4B14F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4E0114D-530C-1376-E3AF-8D826AB1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8AD1-03DA-4E73-8D72-C474033F599B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8731414-EE6D-CBE7-DD37-25C73556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D3EA90F-BFFA-9EB5-3D8C-2706E741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06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1BB302-CD12-C8E7-D457-18BB6A7A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4FD3FF1-574E-B0F8-EA38-2668521E6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D627C13-3734-92D6-0006-EDA571370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D7B9E72-AF8D-E448-1B15-A8C4032F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B9D8-581B-440D-B877-5EACD3178926}" type="datetime1">
              <a:rPr lang="hu-HU" smtClean="0"/>
              <a:t>2023. 07. 14.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A8517B3-ED6A-00B7-CC5D-6796BAAF4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1EA8A90-FD0A-F79B-8E47-782632895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62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886F097-4C6A-01DA-040F-80EA316D2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A9EC08A-9B50-269F-173B-99CAB1AB5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818BEB-2176-4F03-A8F7-94D803555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79891-7805-4906-A417-62E96EF47DEE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11BB8DD-015F-36B1-3685-BE8F3191F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Babarczi Éva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3979FB-059C-7D29-C7B8-140D9E3EF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CD991-2808-49B1-AFC9-DB60198FCF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804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customXml" Target="../ink/ink9.xml"/><Relationship Id="rId7" Type="http://schemas.openxmlformats.org/officeDocument/2006/relationships/customXml" Target="../ink/ink10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customXml" Target="../ink/ink11.xml"/><Relationship Id="rId7" Type="http://schemas.openxmlformats.org/officeDocument/2006/relationships/customXml" Target="../ink/ink13.xml"/><Relationship Id="rId12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customXml" Target="../ink/ink15.xml"/><Relationship Id="rId5" Type="http://schemas.openxmlformats.org/officeDocument/2006/relationships/customXml" Target="../ink/ink12.xml"/><Relationship Id="rId10" Type="http://schemas.openxmlformats.org/officeDocument/2006/relationships/image" Target="../media/image31.png"/><Relationship Id="rId4" Type="http://schemas.openxmlformats.org/officeDocument/2006/relationships/image" Target="../media/image28.png"/><Relationship Id="rId9" Type="http://schemas.openxmlformats.org/officeDocument/2006/relationships/customXml" Target="../ink/ink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7.xml"/><Relationship Id="rId5" Type="http://schemas.openxmlformats.org/officeDocument/2006/relationships/image" Target="../media/image35.png"/><Relationship Id="rId4" Type="http://schemas.openxmlformats.org/officeDocument/2006/relationships/customXml" Target="../ink/ink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customXml" Target="../ink/ink2.xml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6.xml"/><Relationship Id="rId11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customXml" Target="../ink/ink8.xml"/><Relationship Id="rId4" Type="http://schemas.openxmlformats.org/officeDocument/2006/relationships/customXml" Target="../ink/ink5.xml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7DAA82-4D6B-6636-24CA-C7F1FF0D85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Scratch</a:t>
            </a:r>
            <a:r>
              <a:rPr lang="hu-HU" dirty="0"/>
              <a:t> alapok 4.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D888711-D6F1-5ED7-868F-41BFEC1F68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400" dirty="0">
                <a:solidFill>
                  <a:schemeClr val="tx2"/>
                </a:solidFill>
              </a:rPr>
              <a:t>Digitális kultúra 5-6.osztály</a:t>
            </a:r>
          </a:p>
          <a:p>
            <a:r>
              <a:rPr lang="hu-HU" sz="2400" dirty="0">
                <a:solidFill>
                  <a:schemeClr val="tx2"/>
                </a:solidFill>
              </a:rPr>
              <a:t>Babarczi Éva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30E6A56-840B-6A65-2096-21F0942B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0A927-E264-46E6-9200-6688706175EC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0DD5263-8F82-A720-2845-EE2CD07B53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</p:spTree>
    <p:extLst>
      <p:ext uri="{BB962C8B-B14F-4D97-AF65-F5344CB8AC3E}">
        <p14:creationId xmlns:p14="http://schemas.microsoft.com/office/powerpoint/2010/main" val="422649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343B2CF4-F3E3-BAEA-29C4-AFE09334E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7. Lépés A képernyőn látható számláló lenullázása új játék esetén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5CA2B29C-B1E0-6AD0-4FC5-ADF9D3FC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4FD-9090-490C-975B-78A75BFFF3C5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0FD633B-BD39-EA8F-5097-CD0E90C53B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B659C00-A1A9-3BC2-7250-2296E743E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1985169"/>
            <a:ext cx="4981575" cy="42862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Szabadkéz 6">
                <a:extLst>
                  <a:ext uri="{FF2B5EF4-FFF2-40B4-BE49-F238E27FC236}">
                    <a16:creationId xmlns:a16="http://schemas.microsoft.com/office/drawing/2014/main" id="{5C21CB1E-D915-9FF3-91F8-4A98F767823A}"/>
                  </a:ext>
                </a:extLst>
              </p14:cNvPr>
              <p14:cNvContentPartPr/>
              <p14:nvPr/>
            </p14:nvContentPartPr>
            <p14:xfrm>
              <a:off x="207360" y="1690688"/>
              <a:ext cx="2624400" cy="1253160"/>
            </p14:xfrm>
          </p:contentPart>
        </mc:Choice>
        <mc:Fallback>
          <p:pic>
            <p:nvPicPr>
              <p:cNvPr id="7" name="Szabadkéz 6">
                <a:extLst>
                  <a:ext uri="{FF2B5EF4-FFF2-40B4-BE49-F238E27FC236}">
                    <a16:creationId xmlns:a16="http://schemas.microsoft.com/office/drawing/2014/main" id="{5C21CB1E-D915-9FF3-91F8-4A98F76782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8360" y="1681688"/>
                <a:ext cx="2642040" cy="12708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Szövegdoboz 9">
            <a:extLst>
              <a:ext uri="{FF2B5EF4-FFF2-40B4-BE49-F238E27FC236}">
                <a16:creationId xmlns:a16="http://schemas.microsoft.com/office/drawing/2014/main" id="{BA0C6895-FA7B-9473-9621-47E03DCFF7AF}"/>
              </a:ext>
            </a:extLst>
          </p:cNvPr>
          <p:cNvSpPr txBox="1"/>
          <p:nvPr/>
        </p:nvSpPr>
        <p:spPr>
          <a:xfrm>
            <a:off x="6696075" y="2085975"/>
            <a:ext cx="53911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Változók között keresd meg a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Parancsot és húzd be a zászlóra kattintás parancs alá  </a:t>
            </a:r>
          </a:p>
          <a:p>
            <a:endParaRPr lang="hu-HU" dirty="0"/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60F39A9B-AD01-C852-7D4F-E782A2BD2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7587" y="2661841"/>
            <a:ext cx="4026031" cy="929084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146A400A-3B82-C9B3-4571-BD289B3A1E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1337" y="4244975"/>
            <a:ext cx="4695825" cy="22479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Szabadkéz 14">
                <a:extLst>
                  <a:ext uri="{FF2B5EF4-FFF2-40B4-BE49-F238E27FC236}">
                    <a16:creationId xmlns:a16="http://schemas.microsoft.com/office/drawing/2014/main" id="{359EFA01-A8D4-95CA-0E1B-682EB9F13AC4}"/>
                  </a:ext>
                </a:extLst>
              </p14:cNvPr>
              <p14:cNvContentPartPr/>
              <p14:nvPr/>
            </p14:nvContentPartPr>
            <p14:xfrm>
              <a:off x="6618060" y="5056410"/>
              <a:ext cx="4889880" cy="964440"/>
            </p14:xfrm>
          </p:contentPart>
        </mc:Choice>
        <mc:Fallback>
          <p:pic>
            <p:nvPicPr>
              <p:cNvPr id="15" name="Szabadkéz 14">
                <a:extLst>
                  <a:ext uri="{FF2B5EF4-FFF2-40B4-BE49-F238E27FC236}">
                    <a16:creationId xmlns:a16="http://schemas.microsoft.com/office/drawing/2014/main" id="{359EFA01-A8D4-95CA-0E1B-682EB9F13AC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09060" y="5047410"/>
                <a:ext cx="4907520" cy="98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966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B7F80F2-F1BB-6F65-81F7-FC8B3146F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4FD-9090-490C-975B-78A75BFFF3C5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A59E959-41BC-6D43-F8E9-795E0910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355EE13-31B2-A8DF-2573-BBABEB3F0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4762"/>
            <a:ext cx="8820150" cy="6848475"/>
          </a:xfrm>
          <a:prstGeom prst="rect">
            <a:avLst/>
          </a:prstGeom>
        </p:spPr>
      </p:pic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DAC2ECED-085F-E22D-F13B-F1FDCB4B8ADD}"/>
              </a:ext>
            </a:extLst>
          </p:cNvPr>
          <p:cNvGrpSpPr/>
          <p:nvPr/>
        </p:nvGrpSpPr>
        <p:grpSpPr>
          <a:xfrm>
            <a:off x="5200380" y="1809210"/>
            <a:ext cx="858600" cy="350640"/>
            <a:chOff x="5200380" y="1809210"/>
            <a:chExt cx="858600" cy="35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Szabadkéz 5">
                  <a:extLst>
                    <a:ext uri="{FF2B5EF4-FFF2-40B4-BE49-F238E27FC236}">
                      <a16:creationId xmlns:a16="http://schemas.microsoft.com/office/drawing/2014/main" id="{65E5BB1D-6772-959F-3250-CC539AADD8F6}"/>
                    </a:ext>
                  </a:extLst>
                </p14:cNvPr>
                <p14:cNvContentPartPr/>
                <p14:nvPr/>
              </p14:nvContentPartPr>
              <p14:xfrm>
                <a:off x="5200380" y="1906410"/>
                <a:ext cx="725040" cy="237960"/>
              </p14:xfrm>
            </p:contentPart>
          </mc:Choice>
          <mc:Fallback>
            <p:pic>
              <p:nvPicPr>
                <p:cNvPr id="6" name="Szabadkéz 5">
                  <a:extLst>
                    <a:ext uri="{FF2B5EF4-FFF2-40B4-BE49-F238E27FC236}">
                      <a16:creationId xmlns:a16="http://schemas.microsoft.com/office/drawing/2014/main" id="{65E5BB1D-6772-959F-3250-CC539AADD8F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191740" y="1897770"/>
                  <a:ext cx="74268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Szabadkéz 6">
                  <a:extLst>
                    <a:ext uri="{FF2B5EF4-FFF2-40B4-BE49-F238E27FC236}">
                      <a16:creationId xmlns:a16="http://schemas.microsoft.com/office/drawing/2014/main" id="{0E5964FB-A74C-502B-571E-64C28F3EED04}"/>
                    </a:ext>
                  </a:extLst>
                </p14:cNvPr>
                <p14:cNvContentPartPr/>
                <p14:nvPr/>
              </p14:nvContentPartPr>
              <p14:xfrm>
                <a:off x="5720580" y="1809210"/>
                <a:ext cx="338400" cy="350640"/>
              </p14:xfrm>
            </p:contentPart>
          </mc:Choice>
          <mc:Fallback>
            <p:pic>
              <p:nvPicPr>
                <p:cNvPr id="7" name="Szabadkéz 6">
                  <a:extLst>
                    <a:ext uri="{FF2B5EF4-FFF2-40B4-BE49-F238E27FC236}">
                      <a16:creationId xmlns:a16="http://schemas.microsoft.com/office/drawing/2014/main" id="{0E5964FB-A74C-502B-571E-64C28F3EED0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11940" y="1800570"/>
                  <a:ext cx="356040" cy="368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Szabadkéz 8">
                <a:extLst>
                  <a:ext uri="{FF2B5EF4-FFF2-40B4-BE49-F238E27FC236}">
                    <a16:creationId xmlns:a16="http://schemas.microsoft.com/office/drawing/2014/main" id="{733ADF08-73C1-06D3-58A1-D1DF84FF2CE9}"/>
                  </a:ext>
                </a:extLst>
              </p14:cNvPr>
              <p14:cNvContentPartPr/>
              <p14:nvPr/>
            </p14:nvContentPartPr>
            <p14:xfrm>
              <a:off x="1901340" y="4446570"/>
              <a:ext cx="701640" cy="689760"/>
            </p14:xfrm>
          </p:contentPart>
        </mc:Choice>
        <mc:Fallback>
          <p:pic>
            <p:nvPicPr>
              <p:cNvPr id="9" name="Szabadkéz 8">
                <a:extLst>
                  <a:ext uri="{FF2B5EF4-FFF2-40B4-BE49-F238E27FC236}">
                    <a16:creationId xmlns:a16="http://schemas.microsoft.com/office/drawing/2014/main" id="{733ADF08-73C1-06D3-58A1-D1DF84FF2CE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2340" y="4437570"/>
                <a:ext cx="719280" cy="70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96D2177C-0CA5-0B86-D15E-1AB9AC53DFAC}"/>
              </a:ext>
            </a:extLst>
          </p:cNvPr>
          <p:cNvGrpSpPr/>
          <p:nvPr/>
        </p:nvGrpSpPr>
        <p:grpSpPr>
          <a:xfrm>
            <a:off x="2533140" y="1994250"/>
            <a:ext cx="401040" cy="2577240"/>
            <a:chOff x="2533140" y="1994250"/>
            <a:chExt cx="401040" cy="257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Szabadkéz 9">
                  <a:extLst>
                    <a:ext uri="{FF2B5EF4-FFF2-40B4-BE49-F238E27FC236}">
                      <a16:creationId xmlns:a16="http://schemas.microsoft.com/office/drawing/2014/main" id="{3C3DCBC3-7D69-18CD-FBDF-6F2A4864F5A8}"/>
                    </a:ext>
                  </a:extLst>
                </p14:cNvPr>
                <p14:cNvContentPartPr/>
                <p14:nvPr/>
              </p14:nvContentPartPr>
              <p14:xfrm>
                <a:off x="2533140" y="1994250"/>
                <a:ext cx="299160" cy="2577240"/>
              </p14:xfrm>
            </p:contentPart>
          </mc:Choice>
          <mc:Fallback>
            <p:pic>
              <p:nvPicPr>
                <p:cNvPr id="10" name="Szabadkéz 9">
                  <a:extLst>
                    <a:ext uri="{FF2B5EF4-FFF2-40B4-BE49-F238E27FC236}">
                      <a16:creationId xmlns:a16="http://schemas.microsoft.com/office/drawing/2014/main" id="{3C3DCBC3-7D69-18CD-FBDF-6F2A4864F5A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524500" y="1985610"/>
                  <a:ext cx="316800" cy="259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Szabadkéz 10">
                  <a:extLst>
                    <a:ext uri="{FF2B5EF4-FFF2-40B4-BE49-F238E27FC236}">
                      <a16:creationId xmlns:a16="http://schemas.microsoft.com/office/drawing/2014/main" id="{A17AB389-1479-F26E-DDE4-D441885AEEE3}"/>
                    </a:ext>
                  </a:extLst>
                </p14:cNvPr>
                <p14:cNvContentPartPr/>
                <p14:nvPr/>
              </p14:nvContentPartPr>
              <p14:xfrm>
                <a:off x="2732940" y="2023770"/>
                <a:ext cx="201240" cy="171360"/>
              </p14:xfrm>
            </p:contentPart>
          </mc:Choice>
          <mc:Fallback>
            <p:pic>
              <p:nvPicPr>
                <p:cNvPr id="11" name="Szabadkéz 10">
                  <a:extLst>
                    <a:ext uri="{FF2B5EF4-FFF2-40B4-BE49-F238E27FC236}">
                      <a16:creationId xmlns:a16="http://schemas.microsoft.com/office/drawing/2014/main" id="{A17AB389-1479-F26E-DDE4-D441885AEEE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724300" y="2014770"/>
                  <a:ext cx="218880" cy="189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70647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66D508D6-103E-CEAE-F14B-7A6B4ECE8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8. Lépés: Legyen hangja az elkapásnak !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5CA2B29C-B1E0-6AD0-4FC5-ADF9D3FC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4FD-9090-490C-975B-78A75BFFF3C5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0FD633B-BD39-EA8F-5097-CD0E90C53B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780FA53-9453-CEEE-AB6E-F15006C5A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207532"/>
            <a:ext cx="3676650" cy="1704975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526985CD-03AB-A52C-DA40-E82CBA481588}"/>
              </a:ext>
            </a:extLst>
          </p:cNvPr>
          <p:cNvSpPr txBox="1"/>
          <p:nvPr/>
        </p:nvSpPr>
        <p:spPr>
          <a:xfrm>
            <a:off x="2124075" y="1690688"/>
            <a:ext cx="6238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Hang menüből válaszd a 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2BDBC0A5-573B-E0D2-983B-C9A1DC02D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3437971"/>
            <a:ext cx="4962525" cy="3009900"/>
          </a:xfrm>
          <a:prstGeom prst="rect">
            <a:avLst/>
          </a:prstGeom>
        </p:spPr>
      </p:pic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id="{0402F9F2-A52B-70D9-F572-BC84717DFC1A}"/>
              </a:ext>
            </a:extLst>
          </p:cNvPr>
          <p:cNvGrpSpPr/>
          <p:nvPr/>
        </p:nvGrpSpPr>
        <p:grpSpPr>
          <a:xfrm>
            <a:off x="6603300" y="2228250"/>
            <a:ext cx="1729800" cy="2708640"/>
            <a:chOff x="6603300" y="2228250"/>
            <a:chExt cx="1729800" cy="270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1" name="Szabadkéz 10">
                  <a:extLst>
                    <a:ext uri="{FF2B5EF4-FFF2-40B4-BE49-F238E27FC236}">
                      <a16:creationId xmlns:a16="http://schemas.microsoft.com/office/drawing/2014/main" id="{7DA27423-E604-B2C6-FD55-37FD75BCA7AD}"/>
                    </a:ext>
                  </a:extLst>
                </p14:cNvPr>
                <p14:cNvContentPartPr/>
                <p14:nvPr/>
              </p14:nvContentPartPr>
              <p14:xfrm>
                <a:off x="6696180" y="2228250"/>
                <a:ext cx="1636920" cy="2559240"/>
              </p14:xfrm>
            </p:contentPart>
          </mc:Choice>
          <mc:Fallback>
            <p:pic>
              <p:nvPicPr>
                <p:cNvPr id="11" name="Szabadkéz 10">
                  <a:extLst>
                    <a:ext uri="{FF2B5EF4-FFF2-40B4-BE49-F238E27FC236}">
                      <a16:creationId xmlns:a16="http://schemas.microsoft.com/office/drawing/2014/main" id="{7DA27423-E604-B2C6-FD55-37FD75BCA7A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687180" y="2219610"/>
                  <a:ext cx="1654560" cy="25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Szabadkéz 11">
                  <a:extLst>
                    <a:ext uri="{FF2B5EF4-FFF2-40B4-BE49-F238E27FC236}">
                      <a16:creationId xmlns:a16="http://schemas.microsoft.com/office/drawing/2014/main" id="{F9D527A3-F5D6-480E-E879-C6A4BE5FB7B0}"/>
                    </a:ext>
                  </a:extLst>
                </p14:cNvPr>
                <p14:cNvContentPartPr/>
                <p14:nvPr/>
              </p14:nvContentPartPr>
              <p14:xfrm>
                <a:off x="6603300" y="4647810"/>
                <a:ext cx="328320" cy="289080"/>
              </p14:xfrm>
            </p:contentPart>
          </mc:Choice>
          <mc:Fallback>
            <p:pic>
              <p:nvPicPr>
                <p:cNvPr id="12" name="Szabadkéz 11">
                  <a:extLst>
                    <a:ext uri="{FF2B5EF4-FFF2-40B4-BE49-F238E27FC236}">
                      <a16:creationId xmlns:a16="http://schemas.microsoft.com/office/drawing/2014/main" id="{F9D527A3-F5D6-480E-E879-C6A4BE5FB7B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594300" y="4639170"/>
                  <a:ext cx="345960" cy="306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16206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633D590F-A7FB-5DDC-B36B-EB21BA30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hu-HU" sz="3300">
                <a:solidFill>
                  <a:srgbClr val="FFFFFF"/>
                </a:solidFill>
              </a:rPr>
              <a:t>Kész program: </a:t>
            </a:r>
            <a:br>
              <a:rPr lang="hu-HU" sz="3300">
                <a:solidFill>
                  <a:srgbClr val="FFFFFF"/>
                </a:solidFill>
              </a:rPr>
            </a:br>
            <a:r>
              <a:rPr lang="hu-HU" sz="3300">
                <a:solidFill>
                  <a:srgbClr val="FFFFFF"/>
                </a:solidFill>
              </a:rPr>
              <a:t>Ellenőrizd le a</a:t>
            </a:r>
            <a:br>
              <a:rPr lang="hu-HU" sz="3300">
                <a:solidFill>
                  <a:srgbClr val="FFFFFF"/>
                </a:solidFill>
              </a:rPr>
            </a:br>
            <a:r>
              <a:rPr lang="hu-HU" sz="3300">
                <a:solidFill>
                  <a:srgbClr val="FFFFFF"/>
                </a:solidFill>
              </a:rPr>
              <a:t> kép alapján!</a:t>
            </a:r>
            <a:br>
              <a:rPr lang="hu-HU" sz="3300">
                <a:solidFill>
                  <a:srgbClr val="FFFFFF"/>
                </a:solidFill>
              </a:rPr>
            </a:br>
            <a:endParaRPr lang="hu-HU" sz="3300">
              <a:solidFill>
                <a:srgbClr val="FFFFFF"/>
              </a:solidFill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F040C98-0D61-69C1-8411-076BD5921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078" y="643466"/>
            <a:ext cx="6689175" cy="5568739"/>
          </a:xfrm>
          <a:prstGeom prst="rect">
            <a:avLst/>
          </a:prstGeom>
        </p:spPr>
      </p:pic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0FD633B-BD39-EA8F-5097-CD0E90C53B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028700" y="6356350"/>
            <a:ext cx="62103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hu-HU" dirty="0">
                <a:solidFill>
                  <a:schemeClr val="tx1">
                    <a:alpha val="80000"/>
                  </a:schemeClr>
                </a:solidFill>
              </a:rPr>
              <a:t>Babarczi Éva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5CA2B29C-B1E0-6AD0-4FC5-ADF9D3FC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42248" y="6356350"/>
            <a:ext cx="1997202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714194FD-9090-490C-975B-78A75BFFF3C5}" type="datetime1">
              <a:rPr lang="hu-HU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2023. 07. 14.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72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249A7CD-DCD1-9EE2-2021-DD7A0ACE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hu-HU" sz="3600">
                <a:solidFill>
                  <a:srgbClr val="FFFFFF"/>
                </a:solidFill>
              </a:rPr>
              <a:t>Jó játékot ! </a:t>
            </a:r>
          </a:p>
        </p:txBody>
      </p:sp>
      <p:pic>
        <p:nvPicPr>
          <p:cNvPr id="8" name="Graphic 7" descr="Kirakós játék darabjának körvonala">
            <a:extLst>
              <a:ext uri="{FF2B5EF4-FFF2-40B4-BE49-F238E27FC236}">
                <a16:creationId xmlns:a16="http://schemas.microsoft.com/office/drawing/2014/main" id="{5B5A3B6C-0679-A750-4FA9-214D6BE66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367DE8E-9DBF-D212-0A03-2B8F153271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028700" y="6356350"/>
            <a:ext cx="62103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hu-HU">
                <a:solidFill>
                  <a:schemeClr val="tx1">
                    <a:alpha val="80000"/>
                  </a:schemeClr>
                </a:solidFill>
              </a:rPr>
              <a:t>Babarczi Éva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A7EC6E0-865F-6589-4336-3864B46C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42248" y="6356350"/>
            <a:ext cx="1997202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8D56FDA9-046A-4E7D-8AC9-B0A491163BA2}" type="datetime1">
              <a:rPr lang="hu-HU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2023. 07. 14.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1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2ED3D29-12CC-5DAB-D25A-4B418A93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5124584" cy="1800526"/>
          </a:xfrm>
        </p:spPr>
        <p:txBody>
          <a:bodyPr>
            <a:normAutofit/>
          </a:bodyPr>
          <a:lstStyle/>
          <a:p>
            <a:r>
              <a:rPr lang="hu-HU" dirty="0"/>
              <a:t>Lufi elkapó program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602716-BEE6-32CF-C3A9-B613EFFCB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23381"/>
            <a:ext cx="5105399" cy="3553581"/>
          </a:xfrm>
        </p:spPr>
        <p:txBody>
          <a:bodyPr>
            <a:normAutofit/>
          </a:bodyPr>
          <a:lstStyle/>
          <a:p>
            <a:r>
              <a:rPr lang="hu-HU" sz="2000" dirty="0"/>
              <a:t>Kezdjünk is bele!</a:t>
            </a:r>
          </a:p>
          <a:p>
            <a:pPr marL="457200" indent="-457200">
              <a:buAutoNum type="arabicPeriod"/>
            </a:pPr>
            <a:r>
              <a:rPr lang="hu-HU" sz="2000" dirty="0"/>
              <a:t>lépés: </a:t>
            </a:r>
          </a:p>
          <a:p>
            <a:pPr marL="0" indent="0">
              <a:buNone/>
            </a:pPr>
            <a:r>
              <a:rPr lang="hu-HU" sz="2400" dirty="0">
                <a:solidFill>
                  <a:srgbClr val="FF0000"/>
                </a:solidFill>
              </a:rPr>
              <a:t>A cica szereplőt, cseréld le egy lufira!</a:t>
            </a:r>
          </a:p>
          <a:p>
            <a:pPr lvl="2"/>
            <a:r>
              <a:rPr lang="hu-HU" dirty="0"/>
              <a:t>Remélem már ez nagyon profin megy </a:t>
            </a:r>
            <a:r>
              <a:rPr lang="hu-HU" dirty="0">
                <a:sym typeface="Wingdings" panose="05000000000000000000" pitchFamily="2" charset="2"/>
              </a:rPr>
              <a:t> !</a:t>
            </a:r>
          </a:p>
          <a:p>
            <a:pPr lvl="2"/>
            <a:r>
              <a:rPr lang="hu-HU" dirty="0">
                <a:sym typeface="Wingdings" panose="05000000000000000000" pitchFamily="2" charset="2"/>
              </a:rPr>
              <a:t>De a következő dián segítek, ha elakadtál volna!</a:t>
            </a:r>
            <a:endParaRPr lang="hu-HU" dirty="0"/>
          </a:p>
        </p:txBody>
      </p:sp>
      <p:pic>
        <p:nvPicPr>
          <p:cNvPr id="1026" name="Picture 2" descr="Smile face lufi - többféle - HERBALLON">
            <a:extLst>
              <a:ext uri="{FF2B5EF4-FFF2-40B4-BE49-F238E27FC236}">
                <a16:creationId xmlns:a16="http://schemas.microsoft.com/office/drawing/2014/main" id="{5EDCB258-D3BB-32B2-1AC3-B502C19A1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0986" y="1069398"/>
            <a:ext cx="4747547" cy="474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átum helye 3">
            <a:extLst>
              <a:ext uri="{FF2B5EF4-FFF2-40B4-BE49-F238E27FC236}">
                <a16:creationId xmlns:a16="http://schemas.microsoft.com/office/drawing/2014/main" id="{E0AD1B29-AA81-9E65-F73F-BE88AC5B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AC638A8-68EB-464B-89B4-757206082426}" type="datetime1">
              <a:rPr lang="hu-HU" smtClean="0"/>
              <a:pPr>
                <a:spcAft>
                  <a:spcPts val="600"/>
                </a:spcAft>
              </a:pPr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33E12A-47C4-71A2-E8DE-F1601B50C0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dirty="0"/>
              <a:t>Babarczi Éva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897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E0AD1B29-AA81-9E65-F73F-BE88AC5B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A8-68EB-464B-89B4-757206082426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33E12A-47C4-71A2-E8DE-F1601B50C0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64E23514-5BBE-8F3C-C5F3-F04948272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745" y="136525"/>
            <a:ext cx="4212673" cy="6176963"/>
          </a:xfrm>
          <a:prstGeom prst="rect">
            <a:avLst/>
          </a:prstGeom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id="{13F5B929-ABAF-E186-738A-1EAB7A52D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003" y="757238"/>
            <a:ext cx="5037763" cy="4472780"/>
          </a:xfrm>
          <a:prstGeom prst="rect">
            <a:avLst/>
          </a:prstGeom>
        </p:spPr>
      </p:pic>
      <p:pic>
        <p:nvPicPr>
          <p:cNvPr id="15" name="Kép 14">
            <a:extLst>
              <a:ext uri="{FF2B5EF4-FFF2-40B4-BE49-F238E27FC236}">
                <a16:creationId xmlns:a16="http://schemas.microsoft.com/office/drawing/2014/main" id="{CAD0BE66-57BC-C726-C42B-06970887BA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57" y="1679177"/>
            <a:ext cx="1538468" cy="1593413"/>
          </a:xfrm>
          <a:prstGeom prst="rect">
            <a:avLst/>
          </a:prstGeom>
        </p:spPr>
      </p:pic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id="{C41F71B4-433A-5B0A-28AE-4ADF9269B588}"/>
              </a:ext>
            </a:extLst>
          </p:cNvPr>
          <p:cNvGrpSpPr/>
          <p:nvPr/>
        </p:nvGrpSpPr>
        <p:grpSpPr>
          <a:xfrm>
            <a:off x="25740" y="1588170"/>
            <a:ext cx="1698840" cy="2288160"/>
            <a:chOff x="25740" y="1588170"/>
            <a:chExt cx="1698840" cy="228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6" name="Szabadkéz 15">
                  <a:extLst>
                    <a:ext uri="{FF2B5EF4-FFF2-40B4-BE49-F238E27FC236}">
                      <a16:creationId xmlns:a16="http://schemas.microsoft.com/office/drawing/2014/main" id="{0D056BE4-5028-06D9-8420-E55FB694BD25}"/>
                    </a:ext>
                  </a:extLst>
                </p14:cNvPr>
                <p14:cNvContentPartPr/>
                <p14:nvPr/>
              </p14:nvContentPartPr>
              <p14:xfrm>
                <a:off x="25740" y="1588170"/>
                <a:ext cx="1698840" cy="1822320"/>
              </p14:xfrm>
            </p:contentPart>
          </mc:Choice>
          <mc:Fallback>
            <p:pic>
              <p:nvPicPr>
                <p:cNvPr id="16" name="Szabadkéz 15">
                  <a:extLst>
                    <a:ext uri="{FF2B5EF4-FFF2-40B4-BE49-F238E27FC236}">
                      <a16:creationId xmlns:a16="http://schemas.microsoft.com/office/drawing/2014/main" id="{0D056BE4-5028-06D9-8420-E55FB694BD2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7100" y="1579530"/>
                  <a:ext cx="1716480" cy="18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7" name="Szabadkéz 16">
                  <a:extLst>
                    <a:ext uri="{FF2B5EF4-FFF2-40B4-BE49-F238E27FC236}">
                      <a16:creationId xmlns:a16="http://schemas.microsoft.com/office/drawing/2014/main" id="{A4F6BC8A-E931-849F-1977-27D7264A3AAA}"/>
                    </a:ext>
                  </a:extLst>
                </p14:cNvPr>
                <p14:cNvContentPartPr/>
                <p14:nvPr/>
              </p14:nvContentPartPr>
              <p14:xfrm>
                <a:off x="376020" y="3143730"/>
                <a:ext cx="365040" cy="732600"/>
              </p14:xfrm>
            </p:contentPart>
          </mc:Choice>
          <mc:Fallback>
            <p:pic>
              <p:nvPicPr>
                <p:cNvPr id="17" name="Szabadkéz 16">
                  <a:extLst>
                    <a:ext uri="{FF2B5EF4-FFF2-40B4-BE49-F238E27FC236}">
                      <a16:creationId xmlns:a16="http://schemas.microsoft.com/office/drawing/2014/main" id="{A4F6BC8A-E931-849F-1977-27D7264A3AA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7380" y="3135090"/>
                  <a:ext cx="382680" cy="75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8" name="Szabadkéz 17">
                  <a:extLst>
                    <a:ext uri="{FF2B5EF4-FFF2-40B4-BE49-F238E27FC236}">
                      <a16:creationId xmlns:a16="http://schemas.microsoft.com/office/drawing/2014/main" id="{C7B62E8E-1662-5599-9615-85EAE9FE59A6}"/>
                    </a:ext>
                  </a:extLst>
                </p14:cNvPr>
                <p14:cNvContentPartPr/>
                <p14:nvPr/>
              </p14:nvContentPartPr>
              <p14:xfrm>
                <a:off x="542340" y="3071010"/>
                <a:ext cx="262080" cy="223200"/>
              </p14:xfrm>
            </p:contentPart>
          </mc:Choice>
          <mc:Fallback>
            <p:pic>
              <p:nvPicPr>
                <p:cNvPr id="18" name="Szabadkéz 17">
                  <a:extLst>
                    <a:ext uri="{FF2B5EF4-FFF2-40B4-BE49-F238E27FC236}">
                      <a16:creationId xmlns:a16="http://schemas.microsoft.com/office/drawing/2014/main" id="{C7B62E8E-1662-5599-9615-85EAE9FE59A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3340" y="3062010"/>
                  <a:ext cx="279720" cy="240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" name="Szabadkéz 19">
                <a:extLst>
                  <a:ext uri="{FF2B5EF4-FFF2-40B4-BE49-F238E27FC236}">
                    <a16:creationId xmlns:a16="http://schemas.microsoft.com/office/drawing/2014/main" id="{27155D2F-B1B1-2D2D-1CF4-EA6B420A04EA}"/>
                  </a:ext>
                </a:extLst>
              </p14:cNvPr>
              <p14:cNvContentPartPr/>
              <p14:nvPr/>
            </p14:nvContentPartPr>
            <p14:xfrm>
              <a:off x="2246580" y="3323370"/>
              <a:ext cx="1488960" cy="1621080"/>
            </p14:xfrm>
          </p:contentPart>
        </mc:Choice>
        <mc:Fallback>
          <p:pic>
            <p:nvPicPr>
              <p:cNvPr id="20" name="Szabadkéz 19">
                <a:extLst>
                  <a:ext uri="{FF2B5EF4-FFF2-40B4-BE49-F238E27FC236}">
                    <a16:creationId xmlns:a16="http://schemas.microsoft.com/office/drawing/2014/main" id="{27155D2F-B1B1-2D2D-1CF4-EA6B420A04E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37940" y="3314370"/>
                <a:ext cx="1506600" cy="163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198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ED3D29-12CC-5DAB-D25A-4B418A93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lépés: Mozgás menüből válaszd ki a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0AD1B29-AA81-9E65-F73F-BE88AC5B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A8-68EB-464B-89B4-757206082426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33E12A-47C4-71A2-E8DE-F1601B50C0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1FFA5B67-FB53-5B10-0F06-22085A1C7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624137"/>
            <a:ext cx="3962400" cy="1609725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69F30836-6356-F897-4ECE-B0D22D03D133}"/>
              </a:ext>
            </a:extLst>
          </p:cNvPr>
          <p:cNvSpPr txBox="1"/>
          <p:nvPr/>
        </p:nvSpPr>
        <p:spPr>
          <a:xfrm>
            <a:off x="1190624" y="5095875"/>
            <a:ext cx="11001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 kipróbálod, már is véletlen helyre ugrik a lufi, </a:t>
            </a:r>
          </a:p>
          <a:p>
            <a:r>
              <a:rPr lang="hu-HU" dirty="0"/>
              <a:t>ezt finomítsuk, hogy ne kelljen állandóan a parancsra kattintani!</a:t>
            </a:r>
          </a:p>
        </p:txBody>
      </p:sp>
    </p:spTree>
    <p:extLst>
      <p:ext uri="{BB962C8B-B14F-4D97-AF65-F5344CB8AC3E}">
        <p14:creationId xmlns:p14="http://schemas.microsoft.com/office/powerpoint/2010/main" val="148599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ED3D29-12CC-5DAB-D25A-4B418A93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lépés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602716-BEE6-32CF-C3A9-B613EFFCB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72825" cy="4351338"/>
          </a:xfrm>
        </p:spPr>
        <p:txBody>
          <a:bodyPr/>
          <a:lstStyle/>
          <a:p>
            <a:r>
              <a:rPr lang="hu-HU" dirty="0"/>
              <a:t>Tegyünk az elejére egy zászlóra kattintás parancsot (Eseményben találod)!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Majd ágyazzunk be egy mindig parancsot (Vezérlésben találod)! 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0AD1B29-AA81-9E65-F73F-BE88AC5B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A8-68EB-464B-89B4-757206082426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33E12A-47C4-71A2-E8DE-F1601B50C0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1DB6D80E-F877-F3A2-5F88-73B5F2419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925" y="2495550"/>
            <a:ext cx="2552700" cy="1276350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3256F597-92FD-E89A-6272-78F538258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5" y="4338637"/>
            <a:ext cx="2876550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2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ED3D29-12CC-5DAB-D25A-4B418A93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Próbáld ki!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602716-BEE6-32CF-C3A9-B613EFFCB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825625"/>
            <a:ext cx="6781800" cy="4351338"/>
          </a:xfrm>
        </p:spPr>
        <p:txBody>
          <a:bodyPr/>
          <a:lstStyle/>
          <a:p>
            <a:r>
              <a:rPr lang="hu-HU" dirty="0"/>
              <a:t>Most már a lufi önállóan mozog a zászlóra való kattintás után!</a:t>
            </a:r>
          </a:p>
          <a:p>
            <a:r>
              <a:rPr lang="hu-HU" dirty="0"/>
              <a:t>Kicsit gyors a mozgás, ezért így lehetetlen lenni rákattintani, ezért szúrj be egy </a:t>
            </a:r>
          </a:p>
          <a:p>
            <a:r>
              <a:rPr lang="hu-HU" dirty="0"/>
              <a:t>4. lépés: </a:t>
            </a:r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Parancsot(Vezérlésben találod)! 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0AD1B29-AA81-9E65-F73F-BE88AC5B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A8-68EB-464B-89B4-757206082426}" type="datetime1">
              <a:rPr lang="hu-HU" smtClean="0"/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33E12A-47C4-71A2-E8DE-F1601B50C0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Babarczi Éva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7F24DF83-BFA6-66C7-B539-71B67CC08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0825"/>
            <a:ext cx="4314825" cy="3257550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52D0B591-40B7-2F1D-E805-2158D291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833" y="3652375"/>
            <a:ext cx="260985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48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FB2271B-1994-11CF-B662-D6224083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3467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AC638A8-68EB-464B-89B4-757206082426}" type="datetime1">
              <a:rPr lang="hu-HU" smtClean="0"/>
              <a:pPr>
                <a:spcAft>
                  <a:spcPts val="600"/>
                </a:spcAft>
              </a:pPr>
              <a:t>2023. 07. 14.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01A3E1-39B0-EFEE-DEC0-F0A1A527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/>
              <a:t>Babarczi Éva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14BCF74B-BDD0-98BB-3893-966F68982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011" y="643467"/>
            <a:ext cx="6421977" cy="5571065"/>
          </a:xfrm>
          <a:prstGeom prst="rect">
            <a:avLst/>
          </a:prstGeom>
          <a:ln>
            <a:noFill/>
          </a:ln>
        </p:spPr>
      </p:pic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6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32F32B03-4683-A70A-A2F6-2F43C2E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5. Lépés A lufi elkapása 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Az Eseményekből válaszd a </a:t>
            </a:r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0FD633B-BD39-EA8F-5097-CD0E90C53B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Babarczi Éva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587A2EE-31F2-42CD-7165-387C9CA0F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645" y="1966293"/>
            <a:ext cx="9852709" cy="4452160"/>
          </a:xfrm>
          <a:prstGeom prst="rect">
            <a:avLst/>
          </a:prstGeom>
        </p:spPr>
      </p:pic>
      <p:sp>
        <p:nvSpPr>
          <p:cNvPr id="2" name="Dátum helye 1">
            <a:extLst>
              <a:ext uri="{FF2B5EF4-FFF2-40B4-BE49-F238E27FC236}">
                <a16:creationId xmlns:a16="http://schemas.microsoft.com/office/drawing/2014/main" id="{5CA2B29C-B1E0-6AD0-4FC5-ADF9D3FC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714194FD-9090-490C-975B-78A75BFFF3C5}" type="datetime1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7/14/2023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86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F2774D7C-4140-003C-1321-135BE53D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6. Lépés az én szereplőm változzon</a:t>
            </a:r>
            <a:br>
              <a:rPr lang="hu-HU"/>
            </a:br>
            <a:r>
              <a:rPr lang="hu-HU"/>
              <a:t>ezt a parancsot a Vezérlők menüben találod: </a:t>
            </a:r>
            <a:endParaRPr lang="hu-HU" dirty="0"/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5CA2B29C-B1E0-6AD0-4FC5-ADF9D3FC0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4FD-9090-490C-975B-78A75BFFF3C5}" type="datetime1">
              <a:rPr lang="hu-HU" smtClean="0"/>
              <a:t>2023. 07. 14.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0FD633B-BD39-EA8F-5097-CD0E90C53B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Babarczi Éva</a:t>
            </a:r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15BAD10B-E8DD-39D0-9B72-CB64F1543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423" y="1733550"/>
            <a:ext cx="4905375" cy="1695450"/>
          </a:xfrm>
          <a:prstGeom prst="rect">
            <a:avLst/>
          </a:prstGeo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C6C508F4-2185-4089-B7E2-7FFF17F5514D}"/>
              </a:ext>
            </a:extLst>
          </p:cNvPr>
          <p:cNvSpPr txBox="1"/>
          <p:nvPr/>
        </p:nvSpPr>
        <p:spPr>
          <a:xfrm>
            <a:off x="932155" y="3666478"/>
            <a:ext cx="9286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És szeretném, hogy ez a változó meg is jelenjen a játéktére, hogy nyomon </a:t>
            </a:r>
          </a:p>
          <a:p>
            <a:r>
              <a:rPr lang="hu-HU" dirty="0"/>
              <a:t>lehessen követni, hányszor fogtuk meg a lufit! </a:t>
            </a:r>
          </a:p>
          <a:p>
            <a:r>
              <a:rPr lang="hu-HU" dirty="0"/>
              <a:t>Ezért egy pipát kell tenni a következő helyre: </a:t>
            </a:r>
          </a:p>
          <a:p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6A52ADE4-D3A8-711E-5F1D-159B0FE12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7028" y="1690688"/>
            <a:ext cx="2964972" cy="494426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Szabadkéz 9">
                <a:extLst>
                  <a:ext uri="{FF2B5EF4-FFF2-40B4-BE49-F238E27FC236}">
                    <a16:creationId xmlns:a16="http://schemas.microsoft.com/office/drawing/2014/main" id="{A73DE56D-BFF7-4ED0-3406-100D7AD1733B}"/>
                  </a:ext>
                </a:extLst>
              </p14:cNvPr>
              <p14:cNvContentPartPr/>
              <p14:nvPr/>
            </p14:nvContentPartPr>
            <p14:xfrm>
              <a:off x="1647180" y="4628730"/>
              <a:ext cx="1044000" cy="20520"/>
            </p14:xfrm>
          </p:contentPart>
        </mc:Choice>
        <mc:Fallback>
          <p:pic>
            <p:nvPicPr>
              <p:cNvPr id="10" name="Szabadkéz 9">
                <a:extLst>
                  <a:ext uri="{FF2B5EF4-FFF2-40B4-BE49-F238E27FC236}">
                    <a16:creationId xmlns:a16="http://schemas.microsoft.com/office/drawing/2014/main" id="{A73DE56D-BFF7-4ED0-3406-100D7AD173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38540" y="4619730"/>
                <a:ext cx="106164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Szabadkéz 11">
                <a:extLst>
                  <a:ext uri="{FF2B5EF4-FFF2-40B4-BE49-F238E27FC236}">
                    <a16:creationId xmlns:a16="http://schemas.microsoft.com/office/drawing/2014/main" id="{78C56EA3-ABED-0872-E990-A6B504814E5D}"/>
                  </a:ext>
                </a:extLst>
              </p14:cNvPr>
              <p14:cNvContentPartPr/>
              <p14:nvPr/>
            </p14:nvContentPartPr>
            <p14:xfrm>
              <a:off x="9685980" y="3123930"/>
              <a:ext cx="494640" cy="460440"/>
            </p14:xfrm>
          </p:contentPart>
        </mc:Choice>
        <mc:Fallback>
          <p:pic>
            <p:nvPicPr>
              <p:cNvPr id="12" name="Szabadkéz 11">
                <a:extLst>
                  <a:ext uri="{FF2B5EF4-FFF2-40B4-BE49-F238E27FC236}">
                    <a16:creationId xmlns:a16="http://schemas.microsoft.com/office/drawing/2014/main" id="{78C56EA3-ABED-0872-E990-A6B504814E5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77340" y="3114930"/>
                <a:ext cx="512280" cy="478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Csoportba foglalás 17">
            <a:extLst>
              <a:ext uri="{FF2B5EF4-FFF2-40B4-BE49-F238E27FC236}">
                <a16:creationId xmlns:a16="http://schemas.microsoft.com/office/drawing/2014/main" id="{B85674E6-1DD4-0286-2C12-EBA31F05C457}"/>
              </a:ext>
            </a:extLst>
          </p:cNvPr>
          <p:cNvGrpSpPr/>
          <p:nvPr/>
        </p:nvGrpSpPr>
        <p:grpSpPr>
          <a:xfrm>
            <a:off x="2685780" y="3441810"/>
            <a:ext cx="7224480" cy="1544400"/>
            <a:chOff x="2685780" y="3441810"/>
            <a:chExt cx="7224480" cy="154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4" name="Szabadkéz 13">
                  <a:extLst>
                    <a:ext uri="{FF2B5EF4-FFF2-40B4-BE49-F238E27FC236}">
                      <a16:creationId xmlns:a16="http://schemas.microsoft.com/office/drawing/2014/main" id="{7E20CD05-2F27-DA99-EDD1-532C73DD7F9E}"/>
                    </a:ext>
                  </a:extLst>
                </p14:cNvPr>
                <p14:cNvContentPartPr/>
                <p14:nvPr/>
              </p14:nvContentPartPr>
              <p14:xfrm>
                <a:off x="2685780" y="3485010"/>
                <a:ext cx="7175520" cy="1501200"/>
              </p14:xfrm>
            </p:contentPart>
          </mc:Choice>
          <mc:Fallback>
            <p:pic>
              <p:nvPicPr>
                <p:cNvPr id="14" name="Szabadkéz 13">
                  <a:extLst>
                    <a:ext uri="{FF2B5EF4-FFF2-40B4-BE49-F238E27FC236}">
                      <a16:creationId xmlns:a16="http://schemas.microsoft.com/office/drawing/2014/main" id="{7E20CD05-2F27-DA99-EDD1-532C73DD7F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677140" y="3476010"/>
                  <a:ext cx="7193160" cy="15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6" name="Szabadkéz 15">
                  <a:extLst>
                    <a:ext uri="{FF2B5EF4-FFF2-40B4-BE49-F238E27FC236}">
                      <a16:creationId xmlns:a16="http://schemas.microsoft.com/office/drawing/2014/main" id="{81169147-FA56-0156-8A01-1FAE6A137B43}"/>
                    </a:ext>
                  </a:extLst>
                </p14:cNvPr>
                <p14:cNvContentPartPr/>
                <p14:nvPr/>
              </p14:nvContentPartPr>
              <p14:xfrm>
                <a:off x="9753300" y="3441810"/>
                <a:ext cx="156960" cy="230040"/>
              </p14:xfrm>
            </p:contentPart>
          </mc:Choice>
          <mc:Fallback>
            <p:pic>
              <p:nvPicPr>
                <p:cNvPr id="16" name="Szabadkéz 15">
                  <a:extLst>
                    <a:ext uri="{FF2B5EF4-FFF2-40B4-BE49-F238E27FC236}">
                      <a16:creationId xmlns:a16="http://schemas.microsoft.com/office/drawing/2014/main" id="{81169147-FA56-0156-8A01-1FAE6A137B4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744300" y="3433170"/>
                  <a:ext cx="174600" cy="247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89375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297</Words>
  <Application>Microsoft Office PowerPoint</Application>
  <PresentationFormat>Szélesvásznú</PresentationFormat>
  <Paragraphs>71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Office-téma</vt:lpstr>
      <vt:lpstr>Scratch alapok 4.</vt:lpstr>
      <vt:lpstr>Lufi elkapó program</vt:lpstr>
      <vt:lpstr>PowerPoint-bemutató</vt:lpstr>
      <vt:lpstr>2. lépés: Mozgás menüből válaszd ki a</vt:lpstr>
      <vt:lpstr>3. lépés</vt:lpstr>
      <vt:lpstr>Próbáld ki!</vt:lpstr>
      <vt:lpstr>PowerPoint-bemutató</vt:lpstr>
      <vt:lpstr>5. Lépés A lufi elkapása  Az Eseményekből válaszd a </vt:lpstr>
      <vt:lpstr>6. Lépés az én szereplőm változzon ezt a parancsot a Vezérlők menüben találod: </vt:lpstr>
      <vt:lpstr>7. Lépés A képernyőn látható számláló lenullázása új játék esetén</vt:lpstr>
      <vt:lpstr>PowerPoint-bemutató</vt:lpstr>
      <vt:lpstr>8. Lépés: Legyen hangja az elkapásnak !</vt:lpstr>
      <vt:lpstr>Kész program:  Ellenőrizd le a  kép alapján! </vt:lpstr>
      <vt:lpstr>Jó játékot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 alapok 4.</dc:title>
  <dc:creator>Babarczi Éva</dc:creator>
  <cp:lastModifiedBy>Babarczi Éva</cp:lastModifiedBy>
  <cp:revision>11</cp:revision>
  <dcterms:created xsi:type="dcterms:W3CDTF">2023-07-14T10:07:25Z</dcterms:created>
  <dcterms:modified xsi:type="dcterms:W3CDTF">2023-07-14T11:22:38Z</dcterms:modified>
</cp:coreProperties>
</file>