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F0970C-35B3-46D7-8036-85168AF21A82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D356D09-252F-4B7A-99A3-85988F0BBC7C}">
      <dgm:prSet/>
      <dgm:spPr/>
      <dgm:t>
        <a:bodyPr/>
        <a:lstStyle/>
        <a:p>
          <a:r>
            <a:rPr lang="hu-HU"/>
            <a:t>Kezdődhet a játék!</a:t>
          </a:r>
          <a:endParaRPr lang="en-US"/>
        </a:p>
      </dgm:t>
    </dgm:pt>
    <dgm:pt modelId="{3A949CD9-B9AB-4E03-A36F-8F64619A0FEF}" type="parTrans" cxnId="{7448A98E-BC4B-44C8-A2A7-4ADB52E6C007}">
      <dgm:prSet/>
      <dgm:spPr/>
      <dgm:t>
        <a:bodyPr/>
        <a:lstStyle/>
        <a:p>
          <a:endParaRPr lang="en-US"/>
        </a:p>
      </dgm:t>
    </dgm:pt>
    <dgm:pt modelId="{DB9A9C37-0B93-4060-A8E1-9DFE8E4FE403}" type="sibTrans" cxnId="{7448A98E-BC4B-44C8-A2A7-4ADB52E6C007}">
      <dgm:prSet/>
      <dgm:spPr/>
      <dgm:t>
        <a:bodyPr/>
        <a:lstStyle/>
        <a:p>
          <a:endParaRPr lang="en-US"/>
        </a:p>
      </dgm:t>
    </dgm:pt>
    <dgm:pt modelId="{DA2CF029-74D5-4455-A46A-996809E89E22}">
      <dgm:prSet/>
      <dgm:spPr/>
      <dgm:t>
        <a:bodyPr/>
        <a:lstStyle/>
        <a:p>
          <a:r>
            <a:rPr lang="hu-HU"/>
            <a:t>Irányítsd a téglát a nyilakkal és kapd el a labdát!</a:t>
          </a:r>
          <a:endParaRPr lang="en-US"/>
        </a:p>
      </dgm:t>
    </dgm:pt>
    <dgm:pt modelId="{FA2B68BF-3C02-43E6-B1BA-F293E3B92146}" type="parTrans" cxnId="{100216A0-CE90-4020-9841-663D1DA9F67A}">
      <dgm:prSet/>
      <dgm:spPr/>
      <dgm:t>
        <a:bodyPr/>
        <a:lstStyle/>
        <a:p>
          <a:endParaRPr lang="en-US"/>
        </a:p>
      </dgm:t>
    </dgm:pt>
    <dgm:pt modelId="{2BED5755-66DF-44EE-B7C7-F63ABC4CA6E9}" type="sibTrans" cxnId="{100216A0-CE90-4020-9841-663D1DA9F67A}">
      <dgm:prSet/>
      <dgm:spPr/>
      <dgm:t>
        <a:bodyPr/>
        <a:lstStyle/>
        <a:p>
          <a:endParaRPr lang="en-US"/>
        </a:p>
      </dgm:t>
    </dgm:pt>
    <dgm:pt modelId="{19CC0043-496B-45D2-81D3-6E423BE7FFBD}">
      <dgm:prSet/>
      <dgm:spPr/>
      <dgm:t>
        <a:bodyPr/>
        <a:lstStyle/>
        <a:p>
          <a:r>
            <a:rPr lang="hu-HU"/>
            <a:t>Jó játékot!</a:t>
          </a:r>
          <a:endParaRPr lang="en-US"/>
        </a:p>
      </dgm:t>
    </dgm:pt>
    <dgm:pt modelId="{473A774F-19CF-4A67-9F5B-CE3C8B910417}" type="parTrans" cxnId="{0B8DBAF5-C256-41E5-A0FB-C9AFCBD8CBC8}">
      <dgm:prSet/>
      <dgm:spPr/>
      <dgm:t>
        <a:bodyPr/>
        <a:lstStyle/>
        <a:p>
          <a:endParaRPr lang="en-US"/>
        </a:p>
      </dgm:t>
    </dgm:pt>
    <dgm:pt modelId="{1546E605-DC48-45A1-8BD0-C455B32C2C45}" type="sibTrans" cxnId="{0B8DBAF5-C256-41E5-A0FB-C9AFCBD8CBC8}">
      <dgm:prSet/>
      <dgm:spPr/>
      <dgm:t>
        <a:bodyPr/>
        <a:lstStyle/>
        <a:p>
          <a:endParaRPr lang="en-US"/>
        </a:p>
      </dgm:t>
    </dgm:pt>
    <dgm:pt modelId="{3D09B9ED-07A3-4551-89ED-F7938640DE8E}" type="pres">
      <dgm:prSet presAssocID="{3BF0970C-35B3-46D7-8036-85168AF21A82}" presName="Name0" presStyleCnt="0">
        <dgm:presLayoutVars>
          <dgm:dir/>
          <dgm:animLvl val="lvl"/>
          <dgm:resizeHandles val="exact"/>
        </dgm:presLayoutVars>
      </dgm:prSet>
      <dgm:spPr/>
    </dgm:pt>
    <dgm:pt modelId="{DBDE5061-E019-4CFB-8E4A-3684359B1781}" type="pres">
      <dgm:prSet presAssocID="{BD356D09-252F-4B7A-99A3-85988F0BBC7C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648BB985-A39C-421E-9414-F9C186CA29C2}" type="pres">
      <dgm:prSet presAssocID="{DB9A9C37-0B93-4060-A8E1-9DFE8E4FE403}" presName="parTxOnlySpace" presStyleCnt="0"/>
      <dgm:spPr/>
    </dgm:pt>
    <dgm:pt modelId="{AE07C69E-B0CA-48A7-89F7-2311FB11DCC5}" type="pres">
      <dgm:prSet presAssocID="{DA2CF029-74D5-4455-A46A-996809E89E22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E73E564D-A67A-44D3-BF37-2311CEC6F4E6}" type="pres">
      <dgm:prSet presAssocID="{2BED5755-66DF-44EE-B7C7-F63ABC4CA6E9}" presName="parTxOnlySpace" presStyleCnt="0"/>
      <dgm:spPr/>
    </dgm:pt>
    <dgm:pt modelId="{1A105943-6D67-4B99-AD69-39E15D13A7E0}" type="pres">
      <dgm:prSet presAssocID="{19CC0043-496B-45D2-81D3-6E423BE7FFBD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92AA473C-3CE7-4C42-996A-2C871C4BAA85}" type="presOf" srcId="{19CC0043-496B-45D2-81D3-6E423BE7FFBD}" destId="{1A105943-6D67-4B99-AD69-39E15D13A7E0}" srcOrd="0" destOrd="0" presId="urn:microsoft.com/office/officeart/2005/8/layout/chevron1"/>
    <dgm:cxn modelId="{7448A98E-BC4B-44C8-A2A7-4ADB52E6C007}" srcId="{3BF0970C-35B3-46D7-8036-85168AF21A82}" destId="{BD356D09-252F-4B7A-99A3-85988F0BBC7C}" srcOrd="0" destOrd="0" parTransId="{3A949CD9-B9AB-4E03-A36F-8F64619A0FEF}" sibTransId="{DB9A9C37-0B93-4060-A8E1-9DFE8E4FE403}"/>
    <dgm:cxn modelId="{6E791E99-B00B-4EF7-9EB0-7967F1BD5BDB}" type="presOf" srcId="{BD356D09-252F-4B7A-99A3-85988F0BBC7C}" destId="{DBDE5061-E019-4CFB-8E4A-3684359B1781}" srcOrd="0" destOrd="0" presId="urn:microsoft.com/office/officeart/2005/8/layout/chevron1"/>
    <dgm:cxn modelId="{100216A0-CE90-4020-9841-663D1DA9F67A}" srcId="{3BF0970C-35B3-46D7-8036-85168AF21A82}" destId="{DA2CF029-74D5-4455-A46A-996809E89E22}" srcOrd="1" destOrd="0" parTransId="{FA2B68BF-3C02-43E6-B1BA-F293E3B92146}" sibTransId="{2BED5755-66DF-44EE-B7C7-F63ABC4CA6E9}"/>
    <dgm:cxn modelId="{FF34E8DC-0687-4318-8FFA-4DE9E99C18AF}" type="presOf" srcId="{3BF0970C-35B3-46D7-8036-85168AF21A82}" destId="{3D09B9ED-07A3-4551-89ED-F7938640DE8E}" srcOrd="0" destOrd="0" presId="urn:microsoft.com/office/officeart/2005/8/layout/chevron1"/>
    <dgm:cxn modelId="{2C8CF9E6-596C-4342-AC76-B3EEA090DD92}" type="presOf" srcId="{DA2CF029-74D5-4455-A46A-996809E89E22}" destId="{AE07C69E-B0CA-48A7-89F7-2311FB11DCC5}" srcOrd="0" destOrd="0" presId="urn:microsoft.com/office/officeart/2005/8/layout/chevron1"/>
    <dgm:cxn modelId="{0B8DBAF5-C256-41E5-A0FB-C9AFCBD8CBC8}" srcId="{3BF0970C-35B3-46D7-8036-85168AF21A82}" destId="{19CC0043-496B-45D2-81D3-6E423BE7FFBD}" srcOrd="2" destOrd="0" parTransId="{473A774F-19CF-4A67-9F5B-CE3C8B910417}" sibTransId="{1546E605-DC48-45A1-8BD0-C455B32C2C45}"/>
    <dgm:cxn modelId="{C2662566-0572-436C-9E30-9D2B85BF4BCC}" type="presParOf" srcId="{3D09B9ED-07A3-4551-89ED-F7938640DE8E}" destId="{DBDE5061-E019-4CFB-8E4A-3684359B1781}" srcOrd="0" destOrd="0" presId="urn:microsoft.com/office/officeart/2005/8/layout/chevron1"/>
    <dgm:cxn modelId="{26D26A56-93F3-4214-877D-84BDEB3B6C53}" type="presParOf" srcId="{3D09B9ED-07A3-4551-89ED-F7938640DE8E}" destId="{648BB985-A39C-421E-9414-F9C186CA29C2}" srcOrd="1" destOrd="0" presId="urn:microsoft.com/office/officeart/2005/8/layout/chevron1"/>
    <dgm:cxn modelId="{79A9C551-D995-4E4E-8EAB-0793A1CE7AF0}" type="presParOf" srcId="{3D09B9ED-07A3-4551-89ED-F7938640DE8E}" destId="{AE07C69E-B0CA-48A7-89F7-2311FB11DCC5}" srcOrd="2" destOrd="0" presId="urn:microsoft.com/office/officeart/2005/8/layout/chevron1"/>
    <dgm:cxn modelId="{5AC05CDE-6AD6-414A-8D88-8E862A5AFA76}" type="presParOf" srcId="{3D09B9ED-07A3-4551-89ED-F7938640DE8E}" destId="{E73E564D-A67A-44D3-BF37-2311CEC6F4E6}" srcOrd="3" destOrd="0" presId="urn:microsoft.com/office/officeart/2005/8/layout/chevron1"/>
    <dgm:cxn modelId="{7E695ED3-0E68-43E9-B98A-203CCF43F163}" type="presParOf" srcId="{3D09B9ED-07A3-4551-89ED-F7938640DE8E}" destId="{1A105943-6D67-4B99-AD69-39E15D13A7E0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DE5061-E019-4CFB-8E4A-3684359B1781}">
      <dsp:nvSpPr>
        <dsp:cNvPr id="0" name=""/>
        <dsp:cNvSpPr/>
      </dsp:nvSpPr>
      <dsp:spPr>
        <a:xfrm>
          <a:off x="2021" y="2275465"/>
          <a:ext cx="2463024" cy="98520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kern="1200"/>
            <a:t>Kezdődhet a játék!</a:t>
          </a:r>
          <a:endParaRPr lang="en-US" sz="1600" kern="1200"/>
        </a:p>
      </dsp:txBody>
      <dsp:txXfrm>
        <a:off x="494626" y="2275465"/>
        <a:ext cx="1477815" cy="985209"/>
      </dsp:txXfrm>
    </dsp:sp>
    <dsp:sp modelId="{AE07C69E-B0CA-48A7-89F7-2311FB11DCC5}">
      <dsp:nvSpPr>
        <dsp:cNvPr id="0" name=""/>
        <dsp:cNvSpPr/>
      </dsp:nvSpPr>
      <dsp:spPr>
        <a:xfrm>
          <a:off x="2218743" y="2275465"/>
          <a:ext cx="2463024" cy="985209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kern="1200"/>
            <a:t>Irányítsd a téglát a nyilakkal és kapd el a labdát!</a:t>
          </a:r>
          <a:endParaRPr lang="en-US" sz="1600" kern="1200"/>
        </a:p>
      </dsp:txBody>
      <dsp:txXfrm>
        <a:off x="2711348" y="2275465"/>
        <a:ext cx="1477815" cy="985209"/>
      </dsp:txXfrm>
    </dsp:sp>
    <dsp:sp modelId="{1A105943-6D67-4B99-AD69-39E15D13A7E0}">
      <dsp:nvSpPr>
        <dsp:cNvPr id="0" name=""/>
        <dsp:cNvSpPr/>
      </dsp:nvSpPr>
      <dsp:spPr>
        <a:xfrm>
          <a:off x="4435465" y="2275465"/>
          <a:ext cx="2463024" cy="985209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kern="1200"/>
            <a:t>Jó játékot!</a:t>
          </a:r>
          <a:endParaRPr lang="en-US" sz="1600" kern="1200"/>
        </a:p>
      </dsp:txBody>
      <dsp:txXfrm>
        <a:off x="4928070" y="2275465"/>
        <a:ext cx="1477815" cy="9852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1:31:24.81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24575,'3063'0'0,"-2341"50"0,-199-5 0,-247-33 0,194 11 0,457 7 0,1365-32 0,-2072-16 0,-160 11 0,258-37 0,-154 25-1365,-102 11-5461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1:47:22.30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2423 375 24575,'-7'-13'0,"4"5"0,0 1 0,-1 0 0,0 0 0,0 1 0,-1-1 0,1 1 0,-2 0 0,1 0 0,-7-6 0,-164-122 0,151 117 0,-1 2 0,-1 0 0,0 2 0,-1 1 0,-38-11 0,-94-7 0,121 21 0,-1 1 0,0 2 0,-49-1 0,-125 8 0,87 1 0,-111 13 0,200-10 0,0 1 0,0 2 0,-54 19 0,72-20 0,-14 5 0,1 1 0,-36 21 0,-73 41 0,91-50 0,2 1 0,1 2 0,-68 54 0,105-73 0,1 2 0,1-1 0,0 1 0,0 0 0,1 1 0,1 0 0,-10 19 0,-31 96 0,22-51 0,-3-3 0,-39 109 0,61-156 0,2 0 0,0 1 0,1-1 0,1 29 0,7 105 0,-3-153 0,0-1 0,0 1 0,0 0 0,0-1 0,1 1 0,0-1 0,1 0 0,0 0 0,0 0 0,0 0 0,0 0 0,1-1 0,0 1 0,0-1 0,1 0 0,5 5 0,0-2 0,0 0 0,1-1 0,0 0 0,0-1 0,0 0 0,1-1 0,19 6 0,82 28 0,134 41 0,-194-66 0,1-3 0,94 9 0,305 6 0,-255 0 0,-31-3 0,-136-20 0,0-2 0,0-2 0,46-5 0,466-95 0,-530 99 0,194-50 0,-188 46 0,0-1 0,-1 0 0,0-2 0,-1 0 0,0-1 0,0-1 0,-1-1 0,23-20 0,-30 22 0,0-1 0,-1 0 0,0 0 0,0-1 0,-1 0 0,-1 0 0,0 0 0,-1-1 0,0 0 0,-1 0 0,0 0 0,-1-1 0,-1 1 0,0-1 0,0-16 0,-2 14 0,-1-1 0,0 1 0,-1 0 0,-1-1 0,-1 1 0,0 0 0,-1 1 0,0-1 0,-1 1 0,-1 0 0,-1 0 0,-11-17 0,-31-44 0,17 25 0,-75-91 0,105 139-43,-10-11-221,0 0-1,1-1 1,1-1-1,-11-17 1,9 4-6562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1:47:23.51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2540 24575,'15'0'0,"-4"1"0,1-1 0,-1 0 0,1-1 0,-1-1 0,1 1 0,-1-2 0,0 1 0,0-2 0,15-5 0,12-11 0,-1-2 0,56-42 0,66-68 0,-81 64 0,204-172-25,455-366-691,-41 108 568,-297 264 945,-298 178-705,72-31-92,-111 58 0,-1-2 0,-2-2 0,66-50 0,-95 59 0,29-24 0,3 3 0,111-64 0,-100 82 55,-58 22-291,-1 0-1,1-1 0,-1 0 0,0-1 1,17-11-1,-12 2-6589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1:47:24.60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24575,'184'12'0,"-29"0"0,-99-7 0,99 21 0,-75-10 0,124 28 0,-199-43 0,-1 0 0,0 1 0,1-1 0,-1 1 0,0 0 0,0 0 0,0 0 0,0 0 0,0 1 0,-1 0 0,1 0 0,-1 0 0,0 0 0,1 0 0,-1 1 0,-1-1 0,1 1 0,-1 0 0,1 0 0,-1 0 0,0 0 0,0 0 0,-1 1 0,1-1 0,-1 0 0,0 1 0,0-1 0,-1 1 0,1 7 0,3 68 0,-8 110 0,-1-62 0,3-55 0,-2 0 0,-4-1 0,-24 101 0,-115 293-1365,132-426-5461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1:47:32.67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3158 747 24575,'-148'-57'0,"17"5"0,-289-119 0,89 32 0,159 71 0,-341-116 0,438 164 0,0 2 0,-1 4 0,-1 3 0,0 4 0,-81 2 0,114 6 0,-7 0 0,-52 7 0,86-5 0,0 1 0,0 0 0,1 1 0,0 0 0,-1 1 0,-29 17 0,1 6 0,1 2 0,1 2 0,2 1 0,1 3 0,1 1 0,3 1 0,1 3 0,-45 70 0,66-88 0,1 0 0,1 1 0,1 0 0,1 1 0,-6 28 0,-20 136 0,18-79 0,7-49 0,-6 101 0,18 116 0,0-117 0,0-144 0,1-1 0,1 1 0,0-1 0,1 1 0,1-1 0,1 0 0,0-1 0,1 1 0,1-1 0,1-1 0,10 16 0,18 20 0,72 80 0,-104-126 0,13 16 0,-3-4 0,32 30 0,-40-42 0,0 0 0,-1 0 0,1-1 0,1 0 0,-1 0 0,1-1 0,0 0 0,-1 0 0,10 1 0,100 20 0,118 28 0,-174-37 0,1-3 0,0-2 0,0-4 0,107-1 0,-136-6 0,145-7 0,-151 5 0,0-1 0,0-2 0,-1 0 0,40-17 0,36-20 0,202-75 0,-259 101 0,67-33 0,-51 20 0,5-2 0,-2-3 0,-2-3 0,-1-2 0,-3-3 0,-1-3 0,76-78 0,-75 68 0,-21 21 0,-2-2 0,38-49 0,-64 73 0,-1 0 0,1 0 0,-2-1 0,0 0 0,-1-1 0,0 1 0,-1-1 0,-1 0 0,0 0 0,-2-1 0,3-24 0,-6-130 0,-1 74 0,2 82-341,-1 0 0,-1-1-1,-5-23 1,-3 2-6485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1:47:34.14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1 24575,'1'44'0,"2"1"0,16 73 0,32 84 0,-26-110 0,99 276 0,29-8 0,-41-101 0,455 968 0,-224-560 0,-78-211 0,-190-347 0,4-4 0,95 97 0,-83-99 0,-11-19 0,139 112 0,-84-79 0,-87-76 0,3-2 0,1-2 0,2-2 0,1-3 0,117 50 0,-142-72 0,1-1 0,48 7 0,-51-11 0,0 1 0,0 1 0,42 17 0,-44-12-273,1-1 0,0-2 0,1 0 0,48 8 0,-56-15-6553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1:47:35.24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1 24575,'11'0'0,"1"2"0,-1-1 0,0 1 0,0 1 0,-1 0 0,1 1 0,10 4 0,70 39 0,-84-43 0,127 81 0,-64-38 0,-63-43 0,-1 1 0,1-1 0,-1 1 0,0 0 0,0 1 0,0-1 0,-1 1 0,0 0 0,0 1 0,0-1 0,-1 1 0,0 0 0,0 0 0,-1 0 0,0 1 0,0-1 0,-1 1 0,0 0 0,0-1 0,-1 1 0,0 0 0,0 0 0,-1 0 0,0 0 0,0 0 0,-1 0 0,0 0 0,0 0 0,-1 0 0,0 0 0,-6 12 0,-11 25 0,-3-1 0,-35 55 0,36-65 0,-8 15-455,-2-1 0,-73 85 0,84-112-6371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1:47:40.15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2767 225 24575,'-24'-1'0,"1"0"0,0-2 0,0-1 0,0 0 0,0-2 0,1-1 0,-1 0 0,-33-18 0,-43-13 0,69 29 0,1-3 0,0 0 0,-40-24 0,55 27 0,-1 1 0,0 1 0,-1 0 0,0 1 0,0 1 0,0 0 0,-1 1 0,1 1 0,-1 1 0,-18-1 0,-19 3 0,-98 12 0,62-3 0,42-3 0,-60 15 0,68-11 0,-1-3 0,-66 5 0,-22-14 0,-70 4 0,165 4 0,0 0 0,-49 18 0,45-13 0,-58 11 0,51-12 0,1 1 0,0 3 0,1 2 0,-47 23 0,12-5 0,42-20 0,1 3 0,1 1 0,1 1 0,1 2 0,0 1 0,2 2 0,0 0 0,2 3 0,1 0 0,-35 46 0,49-54 0,1 0 0,2 1 0,0 0 0,1 0 0,0 1 0,2 0 0,1 1 0,-6 32 0,6-11 0,1 1 0,3 0 0,3 59 0,1-82 0,1 0 0,2 0 0,0 0 0,1-1 0,0 1 0,2-2 0,1 1 0,0-1 0,22 31 0,9 8 0,76 82 0,-56-67 0,-34-39 0,36 35 0,-51-58 0,0-1 0,1-1 0,0 0 0,1-1 0,0 0 0,0-1 0,17 7 0,150 48 0,-147-53 0,1-2 0,-1-2 0,55 3 0,-62-6 0,0 1 0,0 1 0,27 8 0,-20-3 0,40 3 0,158 32 0,-107-17 0,-101-23 0,0-2 0,0-1 0,0 0 0,0-2 0,0 0 0,0-2 0,-1-1 0,1 0 0,-1-2 0,28-10 0,22-13 0,116-66 0,-93 45 0,-79 41 0,170-76 0,-46 26 0,25-9 0,-134 57 0,-1-2 0,-1-1 0,0-1 0,-1-1 0,0-2 0,-2-1 0,0-1 0,-1-1 0,-1-1 0,-1-1 0,-1-1 0,-1-1 0,21-34 0,-16 21 0,-10 15 0,0-1 0,-2 0 0,20-47 0,13-91 0,-30 97 0,-11 46 0,-1 0 0,-1 0 0,-1-1 0,0 1 0,-1-27 0,-3 40 0,1-1 0,-1 1 0,0 0 0,-1 0 0,0 0 0,0 0 0,0 0 0,0 0 0,-1 0 0,0 1 0,0 0 0,-1-1 0,1 1 0,-1 0 0,0 0 0,-1 1 0,1-1 0,-1 1 0,0 0 0,-7-4 0,-1 1 0,0 1 0,-1 0 0,1 1 0,-1 0 0,-1 1 0,1 1 0,0 0 0,-1 1 0,-20 0 0,-45-9 0,-124-23-1365,164 28-5461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1:47:41.82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51 24575,'392'-12'0,"-44"0"0,795 10 0,-599 3 0,-533 0-170,0-1-1,0-1 0,0 0 1,0-1-1,0 0 0,0 0 1,13-5-1,-3-4-6655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1:47:43.14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0 24575,'0'3'0,"7"4"0,16 12 0,-15-14 0,7 5 0,0 0 0,1-1 0,0-1 0,0-1 0,1-1 0,33 9 0,-24-7 0,49 21 0,-48-16 0,-3-2 0,-1 1 0,-1 1 0,23 17 0,-39-26 0,0 1 0,-1 0 0,0 0 0,0 1 0,0-1 0,0 1 0,-1 0 0,0 0 0,-1 1 0,1-1 0,-1 1 0,0 0 0,-1 0 0,1 0 0,1 11 0,-2 8 0,0 0 0,-2 1 0,-1-1 0,-1 0 0,-1 0 0,-2 0 0,0 0 0,-2 0 0,-10 26 0,-25 107 0,31-107 0,-3-1 0,-1-1 0,-30 64 0,23-75 0,-1-2 0,-49 60 0,-9 12 0,65-84-682,-25 27-1,13-21-6143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1:52:47.05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24575,'0'5'0,"1"-1"0,0 1 0,0 0 0,0-1 0,1 1 0,3 7 0,5 17 0,30 234 0,-26-153 0,2 8-8,57 515-76,-67-549 12,48 507-319,-37-462 391,127 833 0,-99-610 92,-41-312 72,3 1-1,15 52 0,7 39-190,-15 2 27,6 35 0,41 135 0,-43-226 0,-4 1 0,7 103 0,-13-86 0,3 0 0,6-2 0,44 150 0,-51-211-455,-2 0 0,4 35 0,-8-36-6371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1:31:27.32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10396 0 24575,'-31'29'0,"17"-17"0,1 0 0,1 0 0,0 2 0,-18 25 0,8-4 0,-17 29 0,-64 79 0,-379 360 0,379-402 0,-498 433-49,373-340-447,-152 123 377,-151 133 129,440-367 45,-431 395-275,19 20-762,-418 444 982,828-848 0,-143 133-75,-23 25-13,-83 80 1302,92-94-464,150-145-750,-4-5 0,-4-4 0,-123 72 0,130-90 0,-155 133 0,-73 61 0,307-244 0,-70 59 0,48-37 0,-68 44 0,-278 171 0,227-149 0,-179 83 0,288-159 0,-487 214 0,284-125 0,180-82 0,3 3 0,0 3 0,3 3 0,-82 67 0,113-83 0,-1-3 0,-59 28 0,1-1 0,96-50 0,-41 24 0,-1-2 0,-74 28 0,94-42 0,-33 18 0,39-18 0,0-1 0,-1 0 0,-28 7 0,25-9-195,1 2 0,0 0 0,1 1 0,0 1 0,0 1 0,-30 23 0,29-18-6631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1:52:48.81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1 981 24575,'0'-53'0,"1"0"0,3 0 0,19-90 0,161-430 0,-181 563 0,1 0 0,0 1 0,0 0 0,1 0 0,0 0 0,11-13 0,-13 19 0,-1 1 0,1-1 0,-1 1 0,1 0 0,0 0 0,0 0 0,-1 0 0,1 1 0,1-1 0,-1 1 0,0 0 0,0 0 0,1 0 0,-1 0 0,0 1 0,1-1 0,-1 1 0,0 0 0,1 0 0,-1 0 0,1 0 0,-1 1 0,7 1 0,-4-1 0,0 1 0,1 1 0,-1-1 0,0 1 0,0 0 0,-1 1 0,1-1 0,-1 1 0,1 1 0,-1-1 0,0 0 0,-1 1 0,8 9 0,3 7 0,-1 0 0,15 30 0,-1-1 0,114 200 0,-115-199-649,65 91-1,-91-140 584,12 18-6760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1:59:11.90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7897 1165 24575,'-1'-8'0,"0"1"0,0-1 0,-1 1 0,0 0 0,0 0 0,-1 0 0,0 0 0,0 0 0,-1 1 0,0-1 0,0 1 0,-9-11 0,-3-6 0,-2-4 0,-134-191 0,113 167 0,-2 2 0,-56-51 0,67 75 0,-1 2 0,-1 2 0,-43-23 0,5 4 0,-196-102 0,182 101 0,25 12 0,-65-24 0,92 42 0,-1 0 0,-1 3 0,0 0 0,0 2 0,0 2 0,-36 0 0,20 1 0,-93-16 0,7 0 0,-58 14 0,50 4 0,104-3 0,1-2 0,-58-15 0,-15-4 0,29 14 0,-100 0 0,-87 13 0,86 1 0,-3101-4 0,2844 28 0,349-19 0,-2 0 0,0 5 0,1 3 0,1 5 0,-94 34 0,178-52 0,1 1 0,-1-1 0,1 2 0,0-1 0,0 1 0,0 0 0,0 1 0,1 0 0,0 0 0,0 0 0,-5 8 0,-5 10 0,1-1 0,-12 28 0,19-37 0,-18 36 0,1 1 0,3 2 0,-17 59 0,-51 281 0,86-372 0,-11 65 0,-7 171 0,23 91 0,3-141 0,-4-159 0,2-1 0,2 1 0,2 0 0,2-1 0,2-1 0,3 1 0,1-2 0,2 0 0,34 65 0,-12-46 0,4-2 0,2-2 0,3-1 0,2-3 0,2-2 0,3-3 0,69 52 0,-63-60 0,2-3 0,2-3 0,1-2 0,2-4 0,1-2 0,91 26 0,-79-35 0,1-4 0,105 9 0,-46-8 0,15 7 0,203 24 0,280-11 0,66-10 0,0-26 0,-376-3 0,-177-1 0,224-32 0,-285 21 0,41-5 0,191-53 0,452-211 0,-615 217 0,-66 29 0,136-76 0,-152 68 0,167-103 0,-191 111 0,0-2 0,62-61 0,-18 4 0,-80 78 0,-2-1 0,0-1 0,-2 0 0,22-43 0,3-4 0,-25 44 0,16-39 0,-20 40 0,1 1 0,21-34 0,-23 41 0,-1 1 0,-1-1 0,0-1 0,-1 1 0,0-1 0,-1 0 0,3-23 0,-3 13 0,15-43 0,-7 34 0,-2-1 0,-2-1 0,-1 1 0,3-66 0,-10-150 0,-3 111 0,3 125-115,1 2-41,-1 0 0,0 0-1,-1 0 1,-1 0 0,0 0 0,-1 1-1,-4-15 1,-4 4-6670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2:02:05.72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8679 616 24575,'0'-1'0,"-1"0"0,1 0 0,0 0 0,-1 0 0,1 1 0,-1-1 0,0 0 0,1 0 0,-1 1 0,0-1 0,1 0 0,-1 1 0,0-1 0,0 1 0,0-1 0,0 1 0,1-1 0,-1 1 0,0-1 0,0 1 0,0 0 0,-1-1 0,-29-7 0,21 5 0,-323-131 0,30 9 0,-258-39 0,338 96 0,-33-8 0,219 68 0,0 2 0,-67-2 0,-78 11 0,66 0 0,-5-4 0,-93 3 0,117 10 0,-9 1 0,16-10 0,-147 24 0,157-7 0,48-11 0,-1-2 0,-41 5 0,26-8 0,-201 22 0,128-11 0,-241-4 0,164 1 0,37 1 0,-421-14 0,-53 3 0,523 6 0,-137 30 0,-137 59 0,259-61 0,84-22 0,0 1 0,1 3 0,1 1 0,-42 26 0,-149 111 0,122-78 0,-297 244 0,31 43 0,317-304 0,2 2 0,4 3 0,2 2 0,4 2 0,-64 124 0,39-21 0,-64 230 0,108-299 0,-21 139 0,6 111 0,16-113 0,-15 322 0,39 3 0,4-542 0,1 1 0,1-1 0,1 0 0,13 45 0,1-19 0,28 54 0,-8-24 0,98 235 0,-109-245 0,3 0 0,3-2 0,47 71 0,139 177 0,-171-253 0,3-3 0,3-2 0,3-3 0,66 51 0,110 100 0,103 79 0,25 10 0,-220-184 0,-58-46 0,3-4 0,2-3 0,3-4 0,2-4 0,99 37 0,-85-46 0,305 119 0,-305-123 0,2-4 0,141 23 0,-166-39 0,418 51 0,-237-39 0,93 22 0,140 16 0,3-31 0,364-37 0,-343-2 0,1039 3 0,-1500 0 0,-1-3 0,0-2 0,-1-3 0,1-2 0,-2-3 0,62-23 0,291-144 0,-19-33 0,-278 149 0,435-265 0,-479 280 0,-3-3 0,-2-2 0,-2-4 0,-3-2 0,-3-3 0,-2-2 0,45-73 0,284-446 0,-328 490 0,-4-2 0,55-143 0,40-217 0,-131 397 0,13-42 0,-4 0 0,18-170 0,-42-255 0,-3 472 0,-3-20 0,-3 0 0,-4 1 0,-3 0 0,-3 1 0,-3 1 0,-33-75 0,-11-2 0,-147-239 0,118 241 0,-184-220 0,126 211 0,32 36 0,-105-140 0,150 175 0,26 29 0,-2 1 0,-61-49 0,77 78 0,-40-21 0,-7-5 0,-199-126 0,1 1 0,196 123 0,-146-65 0,66 36 0,123 62 0,-77-24 0,75 29 0,-66-31 0,-181-94 0,223 109-1365,41 19-5461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2:02:07.60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24575,'0'2'0,"1"0"0,0 0 0,-1 0 0,1 0 0,0 0 0,0 0 0,1 0 0,-1-1 0,0 1 0,0 0 0,1-1 0,-1 1 0,1-1 0,0 1 0,2 1 0,30 22 0,-31-23 0,238 130 0,-167-95 0,-48-27 0,0 0 0,0-2 0,1-1 0,0-1 0,1-2 0,52 3 0,-35-3 0,58 12 0,46 26 0,-91-24 0,1-2 0,77 10 0,-10-3 0,-79-13 0,62 5 0,171 14 0,-236-23-53,83 24 1,-74-16-1208,-8-3-5566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2:02:08.92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24575,'11'14'0,"0"-1"0,1-1 0,1 0 0,0 0 0,0-1 0,1-1 0,29 17 0,2 2 0,319 216 0,-322-220 0,-31-19 0,1 0 0,-1 1 0,12 10 0,40 35 0,49 44 0,-108-93 0,-1 1 0,1 0 0,-1 0 0,0 0 0,0 0 0,0 0 0,-1 1 0,1-1 0,-1 1 0,2 5 0,-4-8 0,0 0 0,0 0 0,0 0 0,0 0 0,0 0 0,0 0 0,0 0 0,-1-1 0,1 1 0,0 0 0,-1 0 0,0 0 0,0 0 0,1-1 0,-1 1 0,0 0 0,0-1 0,-1 1 0,1 0 0,0-1 0,0 0 0,-1 1 0,1-1 0,-1 0 0,1 0 0,-1 0 0,1 0 0,-1 0 0,-3 2 0,-25 11 0,0 0 0,-60 17 0,17-7 0,-45 22 0,-149 49 0,129-50-1365,102-36-5461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2:09:16.53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3609 426 24575,'-17'-13'0,"0"0"0,-1 1 0,-1 0 0,0 2 0,-22-9 0,14 5 0,-189-81 0,179 84 0,-57-11 0,53 14 0,-50-16 0,48 10 0,1 3 0,-79-11 0,-90 5 0,172 14 0,10 0 0,1-2 0,-44-12 0,45 10 0,-1 0 0,-49-4 0,-86 9 0,-71-6 0,-403-37 0,-231 47 0,844-3 0,0 2 0,0 1 0,0 1 0,0 1 0,1 1 0,-34 11 0,48-12 0,0-1 0,1 1 0,0 1 0,0 0 0,0 0 0,0 0 0,1 1 0,0 0 0,0 1 0,0-1 0,1 1 0,0 1 0,1-1 0,-1 1 0,1 0 0,1 0 0,0 0 0,0 1 0,-4 14 0,2-3 0,2 0 0,1 0 0,0 0 0,1 28 0,7 84 0,0-42 0,-5-56 0,0-6 0,1 0 0,7 39 0,-6-57 0,1 1 0,0-1 0,1 0 0,0-1 0,0 1 0,1-1 0,0 0 0,1 0 0,0 0 0,7 7 0,27 30 0,80 70 0,-95-95 0,2-1 0,0-2 0,1-1 0,58 27 0,-58-31 0,1-2 0,0 0 0,1-2 0,0-2 0,45 7 0,384 11 0,340-21 0,-429-6 0,-146 3 0,342-7 0,-120-54 0,-426 56 0,-1 1 0,-1-2 0,1-1 0,-1 0 0,-1-1 0,1-1 0,-1 0 0,0-1 0,-1-1 0,0-1 0,-1-1 0,0 0 0,-1 0 0,19-22 0,-21 21 0,14-13 0,30-39 0,-51 58 0,0 0 0,0 0 0,0 0 0,-1-1 0,-1 1 0,1-1 0,-1 0 0,0 0 0,-1 0 0,0-1 0,2-14 0,-4 20 0,0 0 0,-1 0 0,1 0 0,0 0 0,-1 1 0,0-1 0,1 0 0,-1 0 0,0 1 0,-1-1 0,1 1 0,0-1 0,-1 1 0,1-1 0,-1 1 0,0 0 0,0 0 0,0 0 0,0 0 0,0 0 0,0 0 0,-1 0 0,1 1 0,-4-2 0,-6-3 0,1 2 0,-1-1 0,0 2 0,-17-4 0,-3-1 0,-154-53 0,159 53 0,0-1 0,1-1 0,-39-20 0,62 28 0,-1 0 0,1-1 0,-1 1 0,1-1 0,0 0 0,0 0 0,0 0 0,0 0 0,1-1 0,-1 1 0,1-1 0,0 0 0,-2-4 0,-1-4 0,1-1 0,-5-24 0,8 28 0,0 1 0,-1 0 0,0 0 0,-1 1 0,0-1 0,0 0 0,0 1 0,-1 0 0,0 0 0,-10-13 0,4 11-79,-1 1 0,0 1 1,0 0-1,0 0 0,-1 1 0,0 1 0,0 0 0,-1 1 0,1 0 0,-19-3 0,20 4-418,-15-4-6329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2:09:21.42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24575,'7'1'0,"1"1"0,0 0 0,-1 0 0,1 1 0,-1 0 0,1 0 0,-1 0 0,0 1 0,11 8 0,13 6 0,7 4 0,0 2 0,41 33 0,-20-13 0,101 72 0,88 60 0,15-20 0,216 49 0,-450-193 0,383 162 0,-257-107 0,-49-27 0,173 40 0,-183-55 0,532 156 0,1 1 0,-437-130 0,209 53 0,-252-64 0,-67-17 0,123 18 0,-132-30 0,-1 2 0,0 4 0,88 34 0,-115-37 0,2-2 0,70 11 0,103 3 0,-135-18 0,-63-7 0,520 53 0,2-28 0,-457-27 0,144 18 0,-137-3 0,180 3 0,770-20-1365,-998 2-5461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2:09:23.92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1441 24575,'16'-2'0,"0"-1"0,-1 0 0,1-1 0,-1 0 0,0-2 0,0 0 0,0 0 0,15-11 0,-13 9 0,10-7 0,0-2 0,32-26 0,2-1 0,-4 6 0,1 3 0,70-30 0,-75 37 0,0-2 0,-2-2 0,68-56 0,-22 16 0,-33 21 0,104-107 0,-75 65 0,-62 63 0,-1-2 0,-2-1 0,-2-1 0,0-1 0,-3-2 0,-1 0 0,30-71 0,31-81-1365,-66 151-5461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2:09:25.22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1 254 24575,'11'-1'0,"1"0"0,0 0 0,-1-1 0,0-1 0,1 0 0,-1 0 0,0-2 0,0 1 0,17-11 0,6-6 0,47-39 0,-11 9 0,-37 26 0,-23 17 0,1 0 0,-1 0 0,1 2 0,0-1 0,1 1 0,21-8 0,-31 14 0,0-1 0,0 1 0,0 0 0,0 0 0,0-1 0,0 1 0,0 1 0,0-1 0,0 0 0,0 0 0,0 1 0,0-1 0,0 1 0,-1 0 0,1-1 0,0 1 0,0 0 0,0 0 0,-1 0 0,1 0 0,-1 1 0,1-1 0,-1 0 0,1 1 0,-1-1 0,2 3 0,2 4 0,-1-1 0,0 0 0,0 1 0,5 15 0,-3-7 0,10 27 0,-2 2 0,-2 0 0,8 58 0,2 140 0,-19-213 39,2 0 0,11 42 0,2 8-1521,-12-45-5344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2:12:22.72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8679 852 24575,'-2'0'0,"-1"0"0,0-1 0,0 0 0,0 0 0,0 0 0,1 0 0,-1 0 0,0 0 0,1-1 0,-4-2 0,-12-5 0,-706-323 0,686 317 0,-299-118 0,-17 23 0,-32 50 0,300 50 0,-19-2-99,-846-93-675,-4 53 668,289 54 541,183 1 109,-26 9-666,3 45-379,154 16 501,98-18 0,118-22-49,118-27 161,-1 2 0,1-1 0,1 2 0,0 1 0,-17 11 0,-171 113-112,-36 26 0,-115 100 0,248-181 0,-70 44 0,166-116 0,-75 44 0,3 4 0,-81 68 0,149-110 0,1 2 0,0-1 0,1 2 0,0 0 0,2 1 0,0 0 0,1 1 0,0 0 0,2 0 0,0 1 0,1 1 0,1-1 0,1 1 0,-6 31 0,-10 83 0,-8 77 0,27 349 0,4-522 0,3-1 0,0 0 0,3 0 0,1 0 0,2-1 0,1 0 0,2-1 0,1 0 0,2-1 0,1-1 0,26 38 0,3-9 0,2-1 0,3-3 0,2-1 0,2-4 0,3-1 0,2-4 0,3-2 0,1-2 0,2-4 0,1-2 0,80 31 0,21-5 0,3-6 0,217 42 0,150-8 0,-233-46 0,1161 131 0,-936-153 0,-1-27 0,-165 0 0,242-23 0,-506 11 0,109-31 0,-104 20 0,-50 12 0,1-3 0,-2-3 0,52-26 0,147-90 0,-65 33 0,21-14 0,-172 93 0,-2-2 0,0-1 0,45-47 0,281-259 0,18 58 0,-133 101 0,5-32 0,-212 171 0,20-17 0,83-94 0,-118 117 0,-2 0 0,-2-1 0,0-1 0,-2 0 0,24-61 0,-20 36 0,-3-1 0,-2-1 0,-3 0 0,-3-2 0,-2 1 0,2-82 0,-10 98 0,0 11 0,-1 0 0,-2 0 0,-6-40 0,6 64 0,0-1 0,0 0 0,-1 1 0,0-1 0,-1 1 0,0 0 0,0 0 0,-1 0 0,0 1 0,0 0 0,0 0 0,-1 0 0,0 0 0,-1 1 0,1 0 0,-12-7 0,-98-52 0,31 18 0,67 37 0,-198-109 0,180 103 0,0 1 0,-2 1 0,0 2 0,-48-8 0,-131-8 0,198 26-455,-1-2 0,-25-7 0,10 0-6371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1:31:28.78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96 1 24575,'-1'17'0,"0"1"0,-1-1 0,-1 1 0,-1-1 0,-1 0 0,0 0 0,-1-1 0,-1 0 0,0 0 0,-20 30 0,23-39 0,0 1 0,0-1 0,0 1 0,1 0 0,1 0 0,-3 10 0,4-16 0,1 0 0,0 0 0,-1 0 0,1 0 0,0 0 0,0 0 0,1 1 0,-1-1 0,0 0 0,1 0 0,-1 0 0,1 0 0,0 0 0,-1-1 0,1 1 0,0 0 0,0 0 0,0 0 0,1-1 0,-1 1 0,0-1 0,1 1 0,-1-1 0,1 1 0,-1-1 0,1 0 0,0 1 0,-1-1 0,1 0 0,4 1 0,4 2 0,0-1 0,0 0 0,0 0 0,1-1 0,-1-1 0,19 1 0,71-5 0,-48 1 0,292-2-1365,-307 4-5461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2:12:26.46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8285 1 24575,'20'0'0,"0"2"0,0 1 0,0 0 0,-1 1 0,29 10 0,92 45 0,-78-31 0,0 1 0,-1 3 0,-2 3 0,-2 2 0,99 84 0,184 210 0,349 445-968,-463-513 935,-211-245 33,973 1149 0,-817-945-124,-9 7-1,180 341 1,173 369 124,-418-773 0,238 434 0,-320-571 151,-2 1 1,-2 1-1,9 33 0,-15-44-33,-2 0-1,0 1 0,-1 0 0,-1 0 1,-3 38-1,-11 227-52,12-271-65,0 0 0,-1-1 0,0 1 0,-1-1 0,-1 1 0,-1-1 0,-11 26 0,-5 1 0,-32 46 0,36-59 0,-9 10 0,-2 0 0,-2-2 0,-51 50 0,-117 86 0,21-20 0,170-145 0,-166 146 0,143-130 0,0-2 0,-1-1 0,-1-1 0,-42 17 0,-41 10 0,-85 37 0,170-69 0,-1-1 0,0-1 0,-47 9 0,-99 12 0,112-24 0,1 4 0,-78 25 0,64-9 0,46-15 0,0-2 0,0-1 0,-2-1 0,1-2 0,-1-2 0,-43 3 0,32-5 0,-80 15 0,-19 3 0,-130 13 0,186-22 0,-91 15 0,-323 32 0,55-58 0,226-4 0,164 5 0,0 2 0,-59 14 0,53-8 0,-86 5 0,-394-15 0,251-4 0,261 5 0,-1 1 0,-51 12 0,16-2 0,-72 10 0,13-1 0,-156 7 0,-343-27 0,295-5 0,-2603 4 0,2723-15 0,17 1 0,-117-12 0,199 4 0,-10-2 0,-209-24 0,234 33 0,-18-10 0,66 13 0,-59-5 0,46 11 0,19 3 0,-65-12 0,34 0 0,-129-6 0,-78 17 0,203 4 0,-93-1-1365,133 0-5461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2:12:28.28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638 31 24575,'-92'0'0,"-121"-16"0,162 9 0,0 2 0,0 3 0,-84 6 0,133-4 0,0 0 0,0 1 0,-1-1 0,1 0 0,0 1 0,0 0 0,0-1 0,0 1 0,0 0 0,0 0 0,0 0 0,0 0 0,0 0 0,0 1 0,1-1 0,-1 0 0,0 1 0,1 0 0,-2 1 0,2-1 0,0 0 0,1-1 0,-1 1 0,1 0 0,-1 0 0,1 0 0,0 0 0,0 0 0,-1 0 0,1-1 0,1 1 0,-1 0 0,0 0 0,0 0 0,1 0 0,-1 0 0,2 2 0,2 6 0,1 0 0,0 0 0,1-1 0,0 0 0,0 0 0,9 9 0,38 47 0,76 83 0,-86-96 5,-35-40-201,0-1 0,1 0 1,1-1-1,0 0 0,0 0 1,21 14-1,-4-10-6630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2:15:30.76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10563 426 24575,'-14'-12'0,"0"0"0,-1 1 0,0 1 0,-1 1 0,0 0 0,-1 1 0,-32-11 0,-133-27 0,30 10 0,72 9 0,29 8 0,-2 3 0,-73-13 0,-132-20 0,141 24 0,76 14 0,0 2 0,-75-6 0,-381 14 0,233 4 0,-2753-3 0,2679-27 0,57 2 0,-485 22 0,398 5 0,-1122-2 0,1394 1 0,0 4 0,-99 18 0,145-12 0,0 2 0,1 2 0,1 2 0,-72 37 0,-19 7 0,87-40 0,1 2 0,-72 44 0,26-8 0,64-42 0,1 2 0,1 2 0,1 0 0,-37 36 0,35-28 0,-1-2 0,-67 42 0,13-9 0,67-47 0,2 2 0,-1 0 0,2 1 0,0 1 0,1 0 0,0 1 0,2 1 0,-24 40 0,3 1 0,-46 58 0,53-79 0,5-3 0,1 0 0,3 1 0,0 1 0,-23 73 0,-30 165 0,68-257 0,-10 58 0,3 1 0,3 1 0,4 0 0,7 103 0,-1-162 0,1 1 0,0 0 0,2-1 0,1 1 0,0-2 0,1 1 0,17 32 0,-4-18 0,0-1 0,3-1 0,32 37 0,-34-46 0,1-1 0,1-1 0,1-1 0,36 22 0,114 57 0,-74-52 0,3-4 0,2-5 0,125 28 0,252 21 0,-231-49 0,47 7 0,1-13 0,471-11 0,323-26 0,-606 8 0,3230-3 0,-3374-14 0,-72 2 0,-175 5 0,0-4 0,-1-4 0,-1-5 0,96-32 0,44-32 0,-25 8 0,-93 38 0,-2-4 0,210-112 0,-280 126 0,-2-2 0,-1-2 0,-2-2 0,-1-1 0,55-67 0,-69 71 0,-2 0 0,-1-2 0,-2-1 0,19-44 0,-32 62 0,0 0 0,-1 1 0,-1-1 0,-1-1 0,3-32 0,-7-85 0,-1 72 0,2 23 0,-7-168 0,3 165 0,-1 1 0,-22-79 0,16 87 0,3 0 0,0-1 0,2 0 0,-2-61 0,5 59 0,-1 0 0,-2 0 0,-13-43 0,11 46 0,1 8 0,-1 1 0,-2-1 0,0 2 0,-1-1 0,-2 1 0,-25-35 0,2 11 0,-75-76 0,80 90 0,14 15 0,0 0 0,0 1 0,-2 1 0,0 1 0,-24-14 0,33 24-26,0 1 1,0 1-1,0 0 0,-16-3 0,4 2-1210,-7-3-5590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2:16:47.52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1 622 24575,'4'3'0,"0"1"0,0 0 0,0-1 0,0 1 0,-1 1 0,1-1 0,-1 0 0,0 1 0,-1 0 0,1 0 0,-1 0 0,3 5 0,9 19 0,33 56 0,-31-54 0,22 32 0,-31-53 0,1 0 0,0 0 0,1 0 0,0-1 0,0-1 0,18 13 0,-11-10 0,0-2 0,1 0 0,0 0 0,1-2 0,0 0 0,0-1 0,0-1 0,0 0 0,1-2 0,19 2 0,516 71 0,-513-70 0,1 0 0,0-3 0,52-2 0,-78-3 0,1 1 0,-1-2 0,0 0 0,-1-1 0,1-1 0,-1 0 0,1-1 0,-1-1 0,-1 0 0,0-1 0,18-13 0,0-5 0,46-49 0,18-14 0,-94 87 0,1 0 0,-1 0 0,0 0 0,1 0 0,0 1 0,-1-1 0,1 1 0,0 0 0,0 0 0,-1 0 0,1 0 0,0 0 0,0 1 0,0-1 0,5 1 0,-6 1 0,1-1 0,-1 1 0,0 0 0,1 0 0,-1 0 0,0 0 0,0 1 0,0-1 0,0 1 0,0-1 0,0 1 0,0 0 0,0-1 0,0 1 0,-1 0 0,1 0 0,-1 0 0,3 5 0,1 3 0,2 0 0,-1 0 0,1-1 0,1 1 0,0-2 0,0 1 0,0-1 0,1 0 0,1-1 0,-1 0 0,1-1 0,0 0 0,1 0 0,16 6 0,118 47 0,98 34 0,-199-80 0,1-1 0,1-2 0,76 6 0,300-15 0,-200-4 0,7829 3 0,-7944 0 0,-1-5 0,1-5 0,-2-4 0,0-5 0,201-63 0,-210 47 0,219-85 0,-288 107 0,0-2 0,-1-1 0,-1 0 0,0-2 0,23-23 0,103-112 0,-65 62 0,-21 27 0,77-83 0,-130 131 0,-1-1 0,0 0 0,-1-1 0,-1 0 0,-1 0 0,0-1 0,-1 0 0,-1 0 0,-1 0 0,-1-1 0,-1 0 0,0 0 0,-1-30 0,-2 47-49,0 1 1,0-1-1,0 1 0,-1-1 0,1 1 1,-1-1-1,1 1 0,-1 0 0,0-1 1,0 1-1,0 0 0,0-1 0,0 1 1,-1 0-1,1 0 0,-1 0 0,1 0 1,-1 0-1,0 1 0,0-1 0,0 0 1,0 1-1,0-1 0,0 1 0,0 0 0,0 0 1,-4-2-1,-15-4-6777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2:16:49.85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7479 0 24575,'-1'12'0,"-1"0"0,0-1 0,0 1 0,-8 21 0,-3 14 0,-12 145 0,9-47 0,16-143 0,-81 438 0,-10-116-414,-155 367-1,-177 380-964,11-84 1379,150-376 0,244-567-6,-148 342-351,107-266 203,-83 128 0,-196 214 128,106-155-2,188-244 7,-206 279 201,-21-14 1540,171-223-1368,-4-3-1,-150 111 0,-248 149-351,458-333 0,-386 242 0,-539 250 0,731-380 0,-54 31 0,-396 142 0,554-262 0,-127 70 0,243-110 0,0 0 0,0 1 0,2 1 0,0 0 0,-26 31 0,-18 15 0,-14-4 130,10-9-1625,33-19-5331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2:16:51.23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284 1 24575,'0'3'0,"-1"0"0,0 0 0,0 0 0,0 0 0,0-1 0,0 1 0,-1 0 0,-2 3 0,-3 9 0,-1 7 0,2 1 0,-7 45 0,10-47 0,0 0 0,-2 0 0,0-1 0,-13 31 0,-2-15 0,-30 44 0,0-1 0,27-40 0,13-24 0,1 0 0,0 0 0,1 1 0,1 0 0,-9 30 0,15-44 0,1-1 0,0 1 0,0-1 0,-1 1 0,1-1 0,0 1 0,0-1 0,1 1 0,-1-1 0,0 1 0,0-1 0,1 1 0,-1-1 0,1 0 0,-1 1 0,1-1 0,-1 0 0,1 1 0,0-1 0,0 0 0,0 0 0,0 1 0,0-1 0,0 0 0,0 0 0,0 0 0,0 0 0,0-1 0,1 1 0,-1 0 0,0 0 0,1-1 0,-1 1 0,3 0 0,4 1 0,1 0 0,-1 0 0,0-1 0,1-1 0,8 1 0,-13-1 0,305-4 0,-71-1 0,-207 6 0,0-1 0,-1-2 0,1-2 0,0 0 0,33-11 0,-34 8 16,0 1 0,52-4-1,-18 3-1427,-25 1-5414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2:22:37.38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7628 1250 24575,'-3'0'0,"1"-1"0,-1 1 0,1-1 0,-1 0 0,1 0 0,0 0 0,-1 0 0,1-1 0,-4-2 0,-9-4 0,-355-183 0,89 42 0,48 33 0,-227-104 0,349 174 0,-2 4 0,-1 6 0,-168-30 0,-703-68-750,398 60 407,349 41 343,-423-53 0,-9 49 0,616 38 183,0 3-1,0 2 0,0 2 0,0 2 0,-74 26 0,-72 36-182,-292 149 0,-134 143 0,574-328 0,2 2 0,2 2 0,1 2 0,2 3 0,3 1 0,1 2 0,2 2 0,3 1 0,2 2 0,2 2 0,3 0 0,2 2 0,-22 70 0,-62 227 0,87-254 0,-19 163 0,29 544 0,19-536 0,-3-135 0,22 153 0,-16-234 0,3 0 0,2-1 0,3 0 0,2-1 0,40 82 0,-46-112 0,1-1 0,1 0 0,2-1 0,0-1 0,1 0 0,1-2 0,0 0 0,2 0 0,0-2 0,0 0 0,2-2 0,0 0 0,41 18 0,24 6 0,3-4 0,0-3 0,165 31 0,298 18 0,-157-29 0,807 74-1344,561-112 1244,-1387-37-396,-328 16 495,0-1 1,0-3 0,-1-2 0,-1-2 0,69-33 0,-60 18 339,-1-2-1,-2-3 1,-1-2 0,47-46 0,173-190-61,-81 75-309,20 20 31,-43 42 0,-109 83 0,62-74 0,-95 96 0,-2 0 0,-1-1 0,-2-2 0,24-49 0,-7-2 0,138-279 0,-38 101 0,-119 220 0,-2-2 0,-2 0 0,-2-1 0,8-52 0,29-290 0,3-18 0,-52 398-38,6-30 79,-2 0 0,-2-1-1,-2-58 1,-2 88-120,0 0 1,0 0 0,-1 0-1,0 1 1,-1-1-1,0 0 1,0 1 0,-1 0-1,-1-1 1,1 2-1,-2-1 1,1 0-1,-1 1 1,0 0 0,-1 1-1,1-1 1,-2 1-1,-15-12 1,1 5-6748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2:22:39.34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24575,'11'7'0,"0"-1"0,0-1 0,0 0 0,1 0 0,0-1 0,0-1 0,21 4 0,4-3 0,46 0 0,-12-1 0,675 96 0,-401-46 0,273 54 0,-361-68 0,-130-22 0,261 14 0,3-30 0,-232-3 0,830 0 0,-722-11 0,12-1 0,157-13 0,-8 0 0,-300 28-1365,-96 0-5461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2:22:40.57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24575,'22'9'0,"1"-1"0,0 0 0,0-2 0,41 5 0,-37-7 0,1 2 0,48 15 0,-67-17 0,68 31 0,-71-33 0,0 2 0,-1-1 0,0 1 0,0 0 0,0 0 0,0 0 0,0 0 0,-1 1 0,0 0 0,6 9 0,-9-12 0,0 1 0,0 0 0,0 0 0,0 0 0,-1 0 0,1 0 0,-1 0 0,0 0 0,0 0 0,0 0 0,0 0 0,0 0 0,-1 0 0,0 0 0,-1 4 0,-20 47 0,12-31 0,-9 16 0,-3 1 0,-1-2 0,-42 52 0,36-50 0,1 0 0,-35 68 0,55-90-455,-2-1 0,-11 17 0,-1-5-6371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2:25:25.05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9849 505 24575,'-89'1'0,"-8"0"0,-164-18 0,-17-19 0,93 14 0,-225-9 0,0 30 0,-45-1 0,169-29 0,191 18 0,-190-32 0,-25-4 0,-3 26 0,213 24 0,22 0 0,0-2 0,-135-21 0,-68-37 0,-444-77 0,563 120 0,-282 11 0,233 8 0,-84-5 0,-286 5 0,525 0 0,-1 3 0,1 3 0,-81 23 0,-157 66 0,47-14 0,-32-5 0,-184 59 0,112-6 0,156-49 0,-151 67 0,258-106 0,-150 100 0,73-17 0,144-107 0,1 0 0,1 1 0,1 1 0,1 1 0,-19 34 0,20-25 0,1 2 0,1 0 0,2 0 0,1 1 0,2 0 0,2 1 0,-4 47 0,2 263 0,10-279 0,1-1 0,2-1 0,3 0 0,2 0 0,4-1 0,2 0 0,4-1 0,1-1 0,4-1 0,2-1 0,3-2 0,53 81 0,-21-54 0,5-3 0,3-3 0,4-3 0,2-4 0,4-2 0,94 62 0,234 129 0,-294-200 0,214 80 0,-261-119 0,2-4 0,101 15 0,140 0 0,-282-30 0,514 21 0,2-26 0,-222-1 0,1212 2 0,-1093-21 0,-6-26 0,-346 38 0,341-58 0,-129 17 0,170-12 0,79-13 0,-410 55 0,537-108 0,-317 20 0,-275 78 0,-2-3 0,94-55 0,532-380 0,-689 454 0,0 0 0,-1-1 0,-1-1 0,0 0 0,-2-2 0,18-25 0,-23 28 0,-2 0 0,0-1 0,0 0 0,-2 0 0,0 0 0,-1-1 0,-1 0 0,4-33 0,9-101 0,18-281 0,-41 340 0,-3 1 0,-39-161 0,7 44 0,40 201 0,-1-1 0,0 1 0,0-1 0,-1 1 0,-1 0 0,1 0 0,-1 0 0,0 1 0,-1-1 0,0 1 0,-10-12 0,3 8 0,0 0 0,0 1 0,-2 0 0,1 1 0,-20-10 0,-91-58 0,63 37 0,-50-41 0,46 31 0,21 16 0,2-2 0,-46-49 0,76 73 19,-2 0 0,1 1 0,-1 0 0,-1 2-1,-31-17 1,-84-26-1281,123 49 1046,-40-14-6610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1:32:30.97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2647 693 24575,'-1'-4'0,"1"0"0,-1-1 0,0 1 0,0 0 0,0 0 0,0 0 0,-1 1 0,0-1 0,1 0 0,-1 0 0,-1 1 0,1-1 0,-1 1 0,1 0 0,-1 0 0,0 0 0,0 0 0,-4-3 0,-8-5 0,0 0 0,-31-16 0,17 11 0,-210-119 0,72 47 0,34 19 0,-193-103 0,297 158 0,-1 1 0,-41-11 0,46 16 0,-6-1 0,0 2 0,-1 0 0,1 3 0,-37-2 0,-133 7 0,89 2 0,73-3 0,-19 0 0,-112 13 0,151-10 0,0 1 0,1 1 0,0 1 0,0 1 0,0 0 0,1 1 0,0 1 0,1 0 0,-1 1 0,-13 13 0,1 1 0,1 2 0,2 1 0,1 1 0,1 1 0,1 1 0,1 1 0,2 1 0,-25 55 0,-2 10 0,-54 120 0,82-170 0,2 0 0,-17 85 0,23-78 0,0-3 0,3-1 0,-4 91 0,12-129 0,2 0 0,0 0 0,0 0 0,1-1 0,1 1 0,0-1 0,0 0 0,1 0 0,0-1 0,1 1 0,9 11 0,11 14 0,52 53 0,-56-66 0,18 19 0,3-2 0,0-3 0,79 52 0,-47-40 0,2-3 0,138 58 0,-168-85 0,1-3 0,1-2 0,0-2 0,1-2 0,0-3 0,64 3 0,147-13 0,-89 0 0,-147 1 0,0 0 0,-1-1 0,1-2 0,-1 0 0,0-2 0,0 0 0,0-2 0,-1-1 0,22-13 0,31-15 0,24-11 0,-2-5 0,96-70 0,-179 113 0,0-1 0,-1-1 0,-1-1 0,0 0 0,-1 0 0,0-1 0,-1-1 0,-1 0 0,-1 0 0,0-1 0,8-22 0,35-70 0,1-1 0,-47 94 0,0 0 0,-1 0 0,-1 0 0,-1 0 0,2-23 0,-3-1 0,2 0 0,11-46 0,-6 46 0,-1-1 0,-1 0 0,-3 0 0,-2-1 0,-2-50 0,-1 89 0,0-1 0,0 1 0,0-1 0,0 1 0,0 0 0,-1-1 0,0 1 0,1 0 0,-1 0 0,-1 0 0,1 0 0,0 0 0,-1 0 0,1 1 0,-1-1 0,0 1 0,0 0 0,0 0 0,0 0 0,0 0 0,0 0 0,0 1 0,-1-1 0,1 1 0,-1 0 0,1 0 0,-1 0 0,-5 0 0,-12-2 0,1 0 0,-1 2 0,-37 2 0,42 0 0,-30 0-1365,6 1-5461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2:25:26.83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3906 24575,'1'-35'0,"1"1"0,2-1 0,11-42 0,35-96 0,9-38 0,-58 201 0,11-51 0,36-111 0,53-172 0,-37 138 0,-41 143 0,-3-1 0,21-113 0,-22-49 0,-14 131 0,28-147 0,-4 45 0,-5 21 0,-9 86 0,3-106 0,-15 175 0,0 1 0,2-1 0,8-26 0,-6 25 0,-1 0 0,5-32 0,17-221 0,1 94 0,-3 24 0,-25 149-73,1-20-185,1 1-1,2-1 1,1 1-1,10-28 1,-3 26-6568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2:25:28.57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72 24575,'5'0'0,"0"-1"0,0 0 0,0 0 0,0-1 0,0 1 0,0-1 0,-1 0 0,1 0 0,-1-1 0,1 1 0,-1-1 0,0 0 0,0 0 0,0-1 0,3-3 0,-2 2 0,0 1 0,1 0 0,-1 0 0,1 0 0,0 1 0,-1 0 0,9-3 0,-11 5 0,0 1 0,0-1 0,0 1 0,-1 0 0,1 0 0,0 1 0,0-1 0,0 1 0,0-1 0,0 1 0,0 0 0,0 0 0,-1 0 0,1 0 0,0 0 0,-1 1 0,1-1 0,-1 1 0,1 0 0,2 3 0,7 5 0,-1 1 0,16 19 0,-20-22 0,13 18 0,31 51 0,-14-17 0,-20-32-1365,-3-2-5461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2:25:29.85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289 1 24575,'-9'0'0,"-8"4"0,-4 7 0,-5 5 0,-1 1 0,-1 1 0,-1-2 0,1-4 0,1 0 0,0 3 0,0-1 0,4-3-8191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2:26:28.12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9849 505 24575,'-89'1'0,"-8"0"0,-164-18 0,-17-19 0,93 14 0,-225-9 0,0 30 0,-45-1 0,169-29 0,191 18 0,-190-32 0,-25-4 0,-3 26 0,213 24 0,22 0 0,0-2 0,-135-21 0,-68-37 0,-444-77 0,563 120 0,-282 11 0,233 8 0,-84-5 0,-286 5 0,525 0 0,-1 3 0,1 3 0,-81 23 0,-157 66 0,47-14 0,-32-5 0,-184 59 0,112-6 0,156-49 0,-151 67 0,258-106 0,-150 100 0,73-17 0,144-107 0,1 0 0,1 1 0,1 1 0,1 1 0,-19 34 0,20-25 0,1 2 0,1 0 0,2 0 0,1 1 0,2 0 0,2 1 0,-4 47 0,2 263 0,10-279 0,1-1 0,2-1 0,3 0 0,2 0 0,4-1 0,2 0 0,4-1 0,1-1 0,4-1 0,2-1 0,3-2 0,53 81 0,-21-54 0,5-3 0,3-3 0,4-3 0,2-4 0,4-2 0,94 62 0,234 129 0,-294-200 0,214 80 0,-261-119 0,2-4 0,101 15 0,140 0 0,-282-30 0,514 21 0,2-26 0,-222-1 0,1212 2 0,-1093-21 0,-6-26 0,-346 38 0,341-58 0,-129 17 0,170-12 0,79-13 0,-410 55 0,537-108 0,-317 20 0,-275 78 0,-2-3 0,94-55 0,532-380 0,-689 454 0,0 0 0,-1-1 0,-1-1 0,0 0 0,-2-2 0,18-25 0,-23 28 0,-2 0 0,0-1 0,0 0 0,-2 0 0,0 0 0,-1-1 0,-1 0 0,4-33 0,9-101 0,18-281 0,-41 340 0,-3 1 0,-39-161 0,7 44 0,40 201 0,-1-1 0,0 1 0,0-1 0,-1 1 0,-1 0 0,1 0 0,-1 0 0,0 1 0,-1-1 0,0 1 0,-10-12 0,3 8 0,0 0 0,0 1 0,-2 0 0,1 1 0,-20-10 0,-91-58 0,63 37 0,-50-41 0,46 31 0,21 16 0,2-2 0,-46-49 0,76 73 19,-2 0 0,1 1 0,-1 0 0,-1 2-1,-31-17 1,-84-26-1281,123 49 1046,-40-14-6610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2:26:28.12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3906 24575,'1'-35'0,"1"1"0,2-1 0,11-42 0,35-96 0,9-38 0,-58 201 0,11-51 0,36-111 0,53-172 0,-37 138 0,-41 143 0,-3-1 0,21-113 0,-22-49 0,-14 131 0,28-147 0,-4 45 0,-5 21 0,-9 86 0,3-106 0,-15 175 0,0 1 0,2-1 0,8-26 0,-6 25 0,-1 0 0,5-32 0,17-221 0,1 94 0,-3 24 0,-25 149-73,1-20-185,1 1-1,2-1 1,1 1-1,10-28 1,-3 26-6568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2:26:28.12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72 24575,'5'0'0,"0"-1"0,0 0 0,0 0 0,0-1 0,0 1 0,0-1 0,-1 0 0,1 0 0,-1-1 0,1 1 0,-1-1 0,0 0 0,0 0 0,0-1 0,3-3 0,-2 2 0,0 1 0,1 0 0,-1 0 0,1 0 0,0 1 0,-1 0 0,9-3 0,-11 5 0,0 1 0,0-1 0,0 1 0,-1 0 0,1 0 0,0 1 0,0-1 0,0 1 0,0-1 0,0 1 0,0 0 0,0 0 0,-1 0 0,1 0 0,0 0 0,-1 1 0,1-1 0,-1 1 0,1 0 0,2 3 0,7 5 0,-1 1 0,16 19 0,-20-22 0,13 18 0,31 51 0,-14-17 0,-20-32-1365,-3-2-5461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2:26:28.12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289 1 24575,'-9'0'0,"-8"4"0,-4 7 0,-5 5 0,-1 1 0,-1 1 0,-1-2 0,1-4 0,1 0 0,0 3 0,0-1 0,4-3-8191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1:32:34.62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4323 779 24575,'0'-2'0,"-1"1"0,0 0 0,-1-1 0,1 1 0,0 0 0,0 0 0,-1 0 0,1 0 0,0 0 0,-1 0 0,1 0 0,-1 0 0,1 1 0,-3-2 0,-8-4 0,-86-59 0,-2 3 0,-192-84 0,82 50 0,-47-19 0,137 69 0,-239-84 0,273 103 0,-1 5 0,-108-15 0,98 30 0,0 5 0,-110 10 0,166-6 0,-19 3 0,1 3 0,-63 16 0,-113 41 0,212-58 0,-112 37 0,-146 68 0,-239 115 0,487-211 0,0 1 0,1 2 0,1 0 0,1 3 0,-39 35 0,-60 47 0,35-30 0,73-57 0,2-2 0,1 1 0,-24 27 0,36-36 0,0 0 0,1 1 0,0 0 0,1 0 0,0 0 0,0 0 0,1 1 0,0 0 0,0 0 0,-1 10 0,-2 28 0,3 0 0,1 0 0,7 62 0,0-6 0,-5 0 0,5 108 0,-2-183 0,1-1 0,2 0 0,0 0 0,2 0 0,18 41 0,-13-40 0,1-1 0,2-1 0,1 0 0,1-1 0,1-1 0,38 37 0,-10-16 0,2-1 0,2-3 0,1-3 0,60 34 0,-48-36 0,327 171 0,-327-177 0,2-4 0,0-2 0,2-4 0,84 15 0,-53-24 0,0-5 0,149-10 0,-78-1 0,-71 1 0,0-5 0,0-4 0,188-51 0,838-285-545,-1076 332 541,63-33 0,-97 42 15,0 0 0,-1-2 0,0 1 0,-1-2 0,0 0 0,0-1 0,-2 0 0,12-14 0,169-222 443,-183 236-454,-2 0 0,0-1 0,0 1 0,-1-1 0,-1-1 0,0 1 0,-1-1 0,0 0 0,-1 0 0,2-25 0,-3-9 0,-7-91 0,3 111 0,-3-12-195,-2 1 0,-2 1 0,-2-1 0,-1 2 0,-2-1 0,-25-46 0,24 55-6631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1:32:36.61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1485 0 24575,'-4'3'0,"-1"0"0,1 0 0,0 0 0,1 0 0,-1 1 0,0-1 0,1 1 0,0 0 0,0 0 0,-5 8 0,-23 53 0,17-35 0,-68 161 0,34-76 0,-163 448-208,134-343-375,-316 1002-148,346-1068 136,-346 1460-329,358-1417 918,-11 220 0,32 202 160,-9-145 2249,0-95-1907,21 485-496,4-442 0,0-356 0,4-1 0,2 1 0,3-1 0,3-1 0,41 113 0,152 291 0,-166-389 0,-23-49 0,-2 1 0,-1 1 0,-2 0 0,0 1 0,12 60 0,-16-52 0,2 0 0,18 47 0,-5-20 0,11 87 0,-29-119 0,1 0 0,2 0 0,2-1 0,23 53 0,-21-62 0,-4-10 0,0 0 0,-2 1 0,0-1 0,-1 2 0,0-1 0,-1 0 0,2 25 0,-1-1-227,2 0-1,1-1 1,2 0-1,1 0 1,22 43-1,-25-62-6598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1:32:38.11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1 807 24575,'3'1'0,"0"0"0,0 0 0,0 1 0,0-1 0,0 1 0,0 0 0,0 0 0,-1 0 0,1 0 0,2 4 0,2-1 0,103 102 0,-76-70 0,-30-31 0,0-1 0,0 0 0,0-1 0,0 1 0,1-1 0,0 1 0,0-1 0,0-1 0,0 1 0,1-1 0,-1 0 0,1 0 0,11 4 0,-15-7 0,1 0 0,-1 0 0,1-1 0,-1 1 0,1 0 0,-1-1 0,0 0 0,0 1 0,1-1 0,-1 0 0,0 0 0,0 0 0,0-1 0,0 1 0,0 0 0,0-1 0,0 1 0,0-1 0,0 0 0,-1 0 0,1 1 0,-1-1 0,2-3 0,3-4 0,0 0 0,0-1 0,6-17 0,-5 9 0,-1 0 0,-1 0 0,-1-1 0,-1 0 0,2-26 0,-4-98 0,-2 95 0,1 26 0,-2-94 0,16-133 0,-2 42-1365,-12 173-5461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1:41:18.27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2226 298 24575,'-81'-36'0,"-160"-47"0,147 54 0,43 10 0,-49-26 0,71 30 0,1 2 0,-2 1 0,1 1 0,-2 2 0,1 0 0,-40-4 0,2 10 0,-69 5 0,49 1 0,75-4 0,0 1 0,0 1 0,0 0 0,0 1 0,0 0 0,0 1 0,0 0 0,1 1 0,-1 1 0,1 0 0,1 1 0,-1 0 0,-20 14 0,-31 32 0,-140 123 0,170-143 0,2 2 0,0 1 0,-44 71 0,69-97 0,-163 277 0,127-206 0,-53 142 0,-30 186 0,109-336 0,3 1 0,3 0 0,0 134 0,10-182 0,2 1 0,0-1 0,8 31 0,-6-42 0,1 0 0,0 0 0,1 0 0,0-1 0,1 0 0,17 24 0,4-1 0,2-1 0,1-2 0,2-1 0,67 49 0,159 90 0,-244-162 0,21 11 0,1-1 0,1-2 0,0-2 0,1-1 0,68 14 0,208 18 0,-153-27 0,-62-3 0,1-6 0,164-2 0,-254-9 0,1-1 0,-1-1 0,0 0 0,0 0 0,-1-1 0,1 0 0,-1-1 0,15-9 0,-1-1 0,0-1 0,26-25 0,131-133 0,-159 151 0,-1 0 0,0-1 0,-2-1 0,25-43 0,-18 21 0,36-93 0,-53 110 0,-1-1 0,-1-1 0,5-52 0,7-39 0,10 18 0,-16 62 0,-2 1 0,-1-1 0,5-64 0,11-101 0,-15 142 0,4-103 0,-16-272 0,0 427 0,0 1 0,-1 0 0,0 0 0,-1 1 0,0-1 0,-1 0 0,-1 1 0,0 0 0,-8-14 0,-9-12 0,-39-49 0,24 36 0,28 36-151,-1 0-1,-1 1 0,0 1 0,-1 0 1,0 0-1,-1 1 0,0 1 1,-29-19-1,19 20-6674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1:41:21.09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2148 189 24575,'-20'-11'0,"0"1"0,0 1 0,0 0 0,-1 2 0,-33-8 0,-11-3 0,-14-8 0,-2 3 0,0 4 0,-1 4 0,0 3 0,-137-2 0,147 14 0,-58 1 0,113 1 0,0 0 0,0 1 0,1 0 0,-1 2 0,-22 8 0,24-5 0,0 1 0,0 0 0,1 1 0,0 1 0,-18 18 0,-30 22 0,-157 85 0,112-74 0,89-51 0,0 1 0,0 1 0,1 0 0,1 1 0,0 1 0,1 1 0,0 0 0,2 1 0,0 0 0,0 1 0,-13 27 0,-90 201 0,90-178 0,16-39 0,-20 39 0,13-37 0,2 0 0,1 0 0,1 2 0,2-1 0,2 1 0,0 1 0,3 0 0,-5 62 0,11 124 0,2-183 0,2-1 0,1 0 0,2 0 0,12 34 0,-11-47 0,1-1 0,2 0 0,25 39 0,50 56 0,-73-100 0,29 32 0,2-1 0,2-2 0,2-3 0,2-1 0,92 58 0,-28-31 0,216 93 0,-225-120 0,1-4 0,203 43 0,-257-74 0,-1-2 0,0-2 0,1-2 0,81-9 0,-107 4 0,0 0 0,0-2 0,45-17 0,69-37 0,-108 45 0,13-6 0,74-48 0,-101 57 0,-1-1 0,0-1 0,-1 0 0,-1-1 0,0-1 0,20-29 0,25-49 0,88-190 0,-135 249 0,-1 0 0,-3-1 0,0 0 0,-3-1 0,4-48 0,11-59 0,-8 66 0,-3 1 0,0-90 0,-16-158 0,6 318 0,-3-36 0,-1 1 0,-16-65 0,-34-80 0,49 170 0,-2-4 0,-1 1 0,-1-1 0,-1 1 0,-19-29 0,-58-66 0,43 60 0,28 33 0,-2 2 0,0 0 0,-41-33 0,49 45 0,-1 1 0,1 0 0,-2 0 0,1 1 0,-1 1 0,0 0 0,0 0 0,-1 1 0,1 1 0,-19-3 0,-170-30-1365,166 28-5461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703E5D-1AEC-42DF-8822-275BD627EC34}" type="datetimeFigureOut">
              <a:rPr lang="hu-HU" smtClean="0"/>
              <a:t>2023. 07. 14.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F1B852-322C-4AAC-9DA9-C763F3EEE50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70243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752484C-FE87-C839-4E17-02291E6936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74C7B63A-278A-E88B-72AA-332B158E62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C6547F7F-5FF9-2DD1-65CD-951155C13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4430-AFB7-4478-925B-3B3826A84A6F}" type="datetime1">
              <a:rPr lang="hu-HU" smtClean="0"/>
              <a:t>2023. 07. 14.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8D01A51-3944-883E-8D7D-F785E19B6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Babarczi Éva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DF23DAF-1E3B-A142-EFAC-8560EB35B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3460-A2CD-47D9-9A3F-6737BCE691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32696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623BB3A-DBAB-4C9C-D1EE-16213778E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549A5F4C-1470-59A3-C5CE-87D46266BF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5C3C923-10FA-8899-2774-0D5404D11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9D963-E6A3-4DBF-8460-264A1386E5A1}" type="datetime1">
              <a:rPr lang="hu-HU" smtClean="0"/>
              <a:t>2023. 07. 14.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B21DF36-F98F-7404-60A1-B2B019241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Babarczi Éva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577EBE27-9E00-9556-14F4-AC280B81A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3460-A2CD-47D9-9A3F-6737BCE691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5830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4CAB8473-ACB9-6345-474A-43086BA720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46DD5BEA-2553-6D33-5049-BC59CDDEDF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C60D578-61D6-7870-FE06-292C38CAE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F300-DE52-43F1-96C8-AAF9E5C0C801}" type="datetime1">
              <a:rPr lang="hu-HU" smtClean="0"/>
              <a:t>2023. 07. 14.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CD23F3C-804C-9FB4-75A1-0C8F34771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Babarczi Éva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6D22BBE1-881A-15A4-5D46-23F9CE976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3460-A2CD-47D9-9A3F-6737BCE691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30526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5D88BA4-283C-EF67-A2A8-EC2704F8F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CB03D2D-DD12-7E8C-DFB7-BC8F79C76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7E1B03A-C54C-A3F4-05DA-74AA0551D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3112-54E5-4FE3-ADF1-8C294AD8D3D2}" type="datetime1">
              <a:rPr lang="hu-HU" smtClean="0"/>
              <a:t>2023. 07. 14.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F3CACA9-9311-5E88-A2F9-594710B96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Babarczi Éva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408823A-02E5-20F8-46A3-E749D2EBD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3460-A2CD-47D9-9A3F-6737BCE691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82981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844C8C5-048F-9F7E-74D6-682C0F2D9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F6ECCA63-4E93-9E85-5222-A91B350B10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84EFFC5-CC16-4B46-ABA9-889C708F4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BE3AB-6A5C-4FAF-BE70-A2CD702FF255}" type="datetime1">
              <a:rPr lang="hu-HU" smtClean="0"/>
              <a:t>2023. 07. 14.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8C96E85-6CD1-D923-9967-86E15FCBE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Babarczi Éva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162AACF-4BFD-B637-561B-E59825C1D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3460-A2CD-47D9-9A3F-6737BCE691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3666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D5A5688-F649-C0F9-4F17-A8D633F7A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81C882D-D9E8-4267-6AFE-77AF60CBAF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66F9278-A411-B76A-58AA-514F048992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70B1B8D0-6FE8-55B8-B648-CC446BC71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12E16-0EBA-4CAF-85C7-2C825E51ADBD}" type="datetime1">
              <a:rPr lang="hu-HU" smtClean="0"/>
              <a:t>2023. 07. 14.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BA617468-DCEE-6F8C-742B-CF6318F87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Babarczi Éva</a:t>
            </a:r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A6DF211B-A2BB-8512-351B-BE4FB4B9A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3460-A2CD-47D9-9A3F-6737BCE691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57237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B5A85CC-15B9-27C4-E8C9-273EB48FA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2E64B76F-8D11-D2CD-440C-C9EFE9189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8D6D4B79-3987-6413-C037-402E6172AB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3DEFD2C9-13D7-9953-8BD3-1B38AD1791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90D1A3F7-7FF4-E549-F198-93642FC71C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A1D00C6C-65D1-28F8-579D-5C7DA4BE9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555B6-B8EC-40B9-8D63-9974844D535E}" type="datetime1">
              <a:rPr lang="hu-HU" smtClean="0"/>
              <a:t>2023. 07. 14.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CDD54237-8A03-0984-D000-165E4383B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Babarczi Éva</a:t>
            </a:r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B91B8AD3-5A82-7095-C606-D86576715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3460-A2CD-47D9-9A3F-6737BCE691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432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BC79FBE-75F0-5D89-CFFD-1016E5013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69166AAB-35C5-DDA0-4E04-F6CCAF36B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7930-2175-4BC6-90D6-C58E1786334A}" type="datetime1">
              <a:rPr lang="hu-HU" smtClean="0"/>
              <a:t>2023. 07. 14.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DECF9132-C720-8343-37AE-3DB72DA3B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Babarczi Éva</a:t>
            </a:r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FCEF566A-87C7-306B-1654-6A91FE176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3460-A2CD-47D9-9A3F-6737BCE691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436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BFBAECA9-042B-C501-E5EA-4FD8BFAFA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B8F0A-F498-4C0E-9EB3-DD1B2A1D7E74}" type="datetime1">
              <a:rPr lang="hu-HU" smtClean="0"/>
              <a:t>2023. 07. 14.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287F112D-2147-075C-2C31-EAD255B4A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Babarczi Éva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7EB37F45-D522-A7EB-94D0-B1B2C066C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3460-A2CD-47D9-9A3F-6737BCE691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80794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CA80AE9-5506-5009-7E11-B4718FDC8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B68A2FE-D1A1-D37F-8587-88225F82F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AD4457EF-B242-13EE-A93E-03CA46E9EB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BF76BF05-8522-3D31-8DB6-F26D53359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4491-4C7F-4F9E-A360-0316FD57ABEE}" type="datetime1">
              <a:rPr lang="hu-HU" smtClean="0"/>
              <a:t>2023. 07. 14.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70198FDF-65D2-14DA-A4EE-DF6BCDE14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Babarczi Éva</a:t>
            </a:r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8070D012-80A9-B7C0-15C7-404EB46E6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3460-A2CD-47D9-9A3F-6737BCE691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04899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323CCC2-B2C9-7E5B-75A2-5B8BD892A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A8112D52-EC1A-BCE7-D62D-69534AD0E2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134536B-B09D-04BC-6A16-F23D3C3CAB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B5706438-DD72-884E-9250-1F7BC3197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B542-3453-4A89-AB17-80D6E7C195EF}" type="datetime1">
              <a:rPr lang="hu-HU" smtClean="0"/>
              <a:t>2023. 07. 14.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0CE803CD-38C9-8373-46A3-41B3A3AB9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Babarczi Éva</a:t>
            </a:r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99F431FD-7557-E934-54DF-C45D0AE02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3460-A2CD-47D9-9A3F-6737BCE691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12676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593E4943-FA93-B673-ADCC-0799A010D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82225691-1512-9C79-5602-CB682DBBE1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714D375-2BE7-870C-35A8-90CC386C79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350CE-F55B-4ED7-8D46-9BDDD113B523}" type="datetime1">
              <a:rPr lang="hu-HU" smtClean="0"/>
              <a:t>2023. 07. 14.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6CE6F87-4F55-15A3-F726-35F530740A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u-HU"/>
              <a:t>Babarczi Éva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EAEA9F5-021D-BBD5-1684-2A2E41E518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03460-A2CD-47D9-9A3F-6737BCE691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7541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customXml" Target="../ink/ink19.xml"/><Relationship Id="rId7" Type="http://schemas.openxmlformats.org/officeDocument/2006/relationships/image" Target="../media/image36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customXml" Target="../ink/ink20.xml"/><Relationship Id="rId4" Type="http://schemas.openxmlformats.org/officeDocument/2006/relationships/image" Target="../media/image3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21.xml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customXml" Target="../ink/ink22.xml"/><Relationship Id="rId7" Type="http://schemas.openxmlformats.org/officeDocument/2006/relationships/customXml" Target="../ink/ink24.xml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customXml" Target="../ink/ink23.xml"/><Relationship Id="rId4" Type="http://schemas.openxmlformats.org/officeDocument/2006/relationships/image" Target="../media/image4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ustomXml" Target="../ink/ink27.xml"/><Relationship Id="rId3" Type="http://schemas.openxmlformats.org/officeDocument/2006/relationships/image" Target="../media/image45.png"/><Relationship Id="rId7" Type="http://schemas.openxmlformats.org/officeDocument/2006/relationships/image" Target="../media/image47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6.xml"/><Relationship Id="rId11" Type="http://schemas.openxmlformats.org/officeDocument/2006/relationships/image" Target="../media/image49.png"/><Relationship Id="rId5" Type="http://schemas.openxmlformats.org/officeDocument/2006/relationships/image" Target="../media/image46.png"/><Relationship Id="rId10" Type="http://schemas.openxmlformats.org/officeDocument/2006/relationships/customXml" Target="../ink/ink28.xml"/><Relationship Id="rId4" Type="http://schemas.openxmlformats.org/officeDocument/2006/relationships/customXml" Target="../ink/ink25.xml"/><Relationship Id="rId9" Type="http://schemas.openxmlformats.org/officeDocument/2006/relationships/image" Target="../media/image4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customXml" Target="../ink/ink31.xml"/><Relationship Id="rId3" Type="http://schemas.openxmlformats.org/officeDocument/2006/relationships/image" Target="../media/image51.png"/><Relationship Id="rId7" Type="http://schemas.openxmlformats.org/officeDocument/2006/relationships/image" Target="../media/image53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0.xml"/><Relationship Id="rId5" Type="http://schemas.openxmlformats.org/officeDocument/2006/relationships/image" Target="../media/image52.png"/><Relationship Id="rId4" Type="http://schemas.openxmlformats.org/officeDocument/2006/relationships/customXml" Target="../ink/ink29.xml"/><Relationship Id="rId9" Type="http://schemas.openxmlformats.org/officeDocument/2006/relationships/image" Target="../media/image5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customXml" Target="../ink/ink32.xml"/><Relationship Id="rId7" Type="http://schemas.openxmlformats.org/officeDocument/2006/relationships/customXml" Target="../ink/ink34.xml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5" Type="http://schemas.openxmlformats.org/officeDocument/2006/relationships/customXml" Target="../ink/ink33.xml"/><Relationship Id="rId10" Type="http://schemas.openxmlformats.org/officeDocument/2006/relationships/image" Target="../media/image59.png"/><Relationship Id="rId4" Type="http://schemas.openxmlformats.org/officeDocument/2006/relationships/image" Target="../media/image56.png"/><Relationship Id="rId9" Type="http://schemas.openxmlformats.org/officeDocument/2006/relationships/customXml" Target="../ink/ink35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3" Type="http://schemas.openxmlformats.org/officeDocument/2006/relationships/image" Target="../media/image61.png"/><Relationship Id="rId7" Type="http://schemas.openxmlformats.org/officeDocument/2006/relationships/customXml" Target="../ink/ink36.xml"/><Relationship Id="rId12" Type="http://schemas.openxmlformats.org/officeDocument/2006/relationships/image" Target="../media/image67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11" Type="http://schemas.openxmlformats.org/officeDocument/2006/relationships/customXml" Target="../ink/ink38.xml"/><Relationship Id="rId5" Type="http://schemas.openxmlformats.org/officeDocument/2006/relationships/image" Target="../media/image63.png"/><Relationship Id="rId10" Type="http://schemas.openxmlformats.org/officeDocument/2006/relationships/image" Target="../media/image66.png"/><Relationship Id="rId4" Type="http://schemas.openxmlformats.org/officeDocument/2006/relationships/image" Target="../media/image62.png"/><Relationship Id="rId9" Type="http://schemas.openxmlformats.org/officeDocument/2006/relationships/customXml" Target="../ink/ink3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3" Type="http://schemas.openxmlformats.org/officeDocument/2006/relationships/customXml" Target="../ink/ink39.xml"/><Relationship Id="rId7" Type="http://schemas.openxmlformats.org/officeDocument/2006/relationships/customXml" Target="../ink/ink41.xml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0.png"/><Relationship Id="rId5" Type="http://schemas.openxmlformats.org/officeDocument/2006/relationships/customXml" Target="../ink/ink40.xml"/><Relationship Id="rId10" Type="http://schemas.openxmlformats.org/officeDocument/2006/relationships/image" Target="../media/image72.png"/><Relationship Id="rId4" Type="http://schemas.openxmlformats.org/officeDocument/2006/relationships/image" Target="../media/image69.png"/><Relationship Id="rId9" Type="http://schemas.openxmlformats.org/officeDocument/2006/relationships/customXml" Target="../ink/ink4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customXml" Target="../ink/ink45.xml"/><Relationship Id="rId3" Type="http://schemas.openxmlformats.org/officeDocument/2006/relationships/image" Target="../media/image68.png"/><Relationship Id="rId7" Type="http://schemas.openxmlformats.org/officeDocument/2006/relationships/image" Target="../media/image70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44.xml"/><Relationship Id="rId11" Type="http://schemas.openxmlformats.org/officeDocument/2006/relationships/image" Target="../media/image72.png"/><Relationship Id="rId5" Type="http://schemas.openxmlformats.org/officeDocument/2006/relationships/image" Target="../media/image69.png"/><Relationship Id="rId10" Type="http://schemas.openxmlformats.org/officeDocument/2006/relationships/customXml" Target="../ink/ink46.xml"/><Relationship Id="rId4" Type="http://schemas.openxmlformats.org/officeDocument/2006/relationships/customXml" Target="../ink/ink43.xml"/><Relationship Id="rId9" Type="http://schemas.openxmlformats.org/officeDocument/2006/relationships/image" Target="../media/image7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customXml" Target="../ink/ink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customXml" Target="../ink/ink4.xml"/><Relationship Id="rId7" Type="http://schemas.openxmlformats.org/officeDocument/2006/relationships/customXml" Target="../ink/ink6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customXml" Target="../ink/ink5.xml"/><Relationship Id="rId10" Type="http://schemas.openxmlformats.org/officeDocument/2006/relationships/image" Target="../media/image11.png"/><Relationship Id="rId4" Type="http://schemas.openxmlformats.org/officeDocument/2006/relationships/image" Target="../media/image8.png"/><Relationship Id="rId9" Type="http://schemas.openxmlformats.org/officeDocument/2006/relationships/customXml" Target="../ink/ink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8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9.xml"/><Relationship Id="rId5" Type="http://schemas.openxmlformats.org/officeDocument/2006/relationships/image" Target="../media/image17.png"/><Relationship Id="rId4" Type="http://schemas.openxmlformats.org/officeDocument/2006/relationships/customXml" Target="../ink/ink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ustomXml" Target="../ink/ink12.xml"/><Relationship Id="rId13" Type="http://schemas.openxmlformats.org/officeDocument/2006/relationships/image" Target="../media/image26.png"/><Relationship Id="rId18" Type="http://schemas.openxmlformats.org/officeDocument/2006/relationships/customXml" Target="../ink/ink16.xml"/><Relationship Id="rId3" Type="http://schemas.openxmlformats.org/officeDocument/2006/relationships/image" Target="../media/image21.png"/><Relationship Id="rId21" Type="http://schemas.openxmlformats.org/officeDocument/2006/relationships/image" Target="../media/image31.png"/><Relationship Id="rId7" Type="http://schemas.openxmlformats.org/officeDocument/2006/relationships/image" Target="../media/image23.png"/><Relationship Id="rId12" Type="http://schemas.openxmlformats.org/officeDocument/2006/relationships/customXml" Target="../ink/ink14.xml"/><Relationship Id="rId17" Type="http://schemas.openxmlformats.org/officeDocument/2006/relationships/image" Target="../media/image29.png"/><Relationship Id="rId2" Type="http://schemas.openxmlformats.org/officeDocument/2006/relationships/image" Target="../media/image20.png"/><Relationship Id="rId16" Type="http://schemas.openxmlformats.org/officeDocument/2006/relationships/image" Target="../media/image28.png"/><Relationship Id="rId20" Type="http://schemas.openxmlformats.org/officeDocument/2006/relationships/customXml" Target="../ink/ink17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1.xml"/><Relationship Id="rId11" Type="http://schemas.openxmlformats.org/officeDocument/2006/relationships/image" Target="../media/image25.png"/><Relationship Id="rId5" Type="http://schemas.openxmlformats.org/officeDocument/2006/relationships/image" Target="../media/image22.png"/><Relationship Id="rId15" Type="http://schemas.openxmlformats.org/officeDocument/2006/relationships/image" Target="../media/image27.png"/><Relationship Id="rId23" Type="http://schemas.openxmlformats.org/officeDocument/2006/relationships/image" Target="../media/image32.png"/><Relationship Id="rId10" Type="http://schemas.openxmlformats.org/officeDocument/2006/relationships/customXml" Target="../ink/ink13.xml"/><Relationship Id="rId19" Type="http://schemas.openxmlformats.org/officeDocument/2006/relationships/image" Target="../media/image30.png"/><Relationship Id="rId4" Type="http://schemas.openxmlformats.org/officeDocument/2006/relationships/customXml" Target="../ink/ink10.xml"/><Relationship Id="rId9" Type="http://schemas.openxmlformats.org/officeDocument/2006/relationships/image" Target="../media/image24.png"/><Relationship Id="rId14" Type="http://schemas.openxmlformats.org/officeDocument/2006/relationships/customXml" Target="../ink/ink15.xml"/><Relationship Id="rId22" Type="http://schemas.openxmlformats.org/officeDocument/2006/relationships/customXml" Target="../ink/ink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42BE4DDE-32E4-72A4-8EE2-0BDB8DD51D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90662" y="4267832"/>
            <a:ext cx="4805996" cy="1297115"/>
          </a:xfrm>
        </p:spPr>
        <p:txBody>
          <a:bodyPr anchor="t">
            <a:normAutofit/>
          </a:bodyPr>
          <a:lstStyle/>
          <a:p>
            <a:pPr algn="l"/>
            <a:r>
              <a:rPr lang="hu-HU" sz="4000">
                <a:solidFill>
                  <a:schemeClr val="tx2"/>
                </a:solidFill>
              </a:rPr>
              <a:t>Scratch alapok 5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94C4679D-99BD-0E1C-302C-0C17474664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90966" y="3428999"/>
            <a:ext cx="4805691" cy="838831"/>
          </a:xfrm>
        </p:spPr>
        <p:txBody>
          <a:bodyPr anchor="b">
            <a:normAutofit/>
          </a:bodyPr>
          <a:lstStyle/>
          <a:p>
            <a:pPr algn="l"/>
            <a:r>
              <a:rPr lang="hu-HU" sz="2000" dirty="0">
                <a:solidFill>
                  <a:schemeClr val="tx2"/>
                </a:solidFill>
              </a:rPr>
              <a:t>Digitális kultúra 5-6.osztály</a:t>
            </a:r>
          </a:p>
          <a:p>
            <a:pPr algn="l"/>
            <a:r>
              <a:rPr lang="hu-HU" sz="2000" dirty="0">
                <a:solidFill>
                  <a:schemeClr val="tx2"/>
                </a:solidFill>
              </a:rPr>
              <a:t>Babarczi Éva</a:t>
            </a:r>
          </a:p>
          <a:p>
            <a:pPr algn="l"/>
            <a:endParaRPr lang="hu-HU" sz="2000" dirty="0">
              <a:solidFill>
                <a:schemeClr val="tx2"/>
              </a:solidFill>
            </a:endParaRPr>
          </a:p>
        </p:txBody>
      </p:sp>
      <p:pic>
        <p:nvPicPr>
          <p:cNvPr id="21" name="Graphic 6" descr="Történet">
            <a:extLst>
              <a:ext uri="{FF2B5EF4-FFF2-40B4-BE49-F238E27FC236}">
                <a16:creationId xmlns:a16="http://schemas.microsoft.com/office/drawing/2014/main" id="{E16CA4A1-C99D-04CD-6223-380637C77B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22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23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Dátum helye 3">
            <a:extLst>
              <a:ext uri="{FF2B5EF4-FFF2-40B4-BE49-F238E27FC236}">
                <a16:creationId xmlns:a16="http://schemas.microsoft.com/office/drawing/2014/main" id="{A33D3F2D-40BB-C27D-A2D9-4C53B58D1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C67E5-A567-4C2D-B905-1FEFAAD50F24}" type="datetime1">
              <a:rPr lang="hu-HU" smtClean="0"/>
              <a:t>2023. 07. 14.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AEC893BC-269F-220A-2485-BC0D9FF5D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Babarczi Éva</a:t>
            </a:r>
          </a:p>
        </p:txBody>
      </p:sp>
    </p:spTree>
    <p:extLst>
      <p:ext uri="{BB962C8B-B14F-4D97-AF65-F5344CB8AC3E}">
        <p14:creationId xmlns:p14="http://schemas.microsoft.com/office/powerpoint/2010/main" val="19428784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18595DF-BD97-85B3-FE72-397305497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Hogy a labda lefelé induljon el , a következő parancsra van szükség!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0635416-61D3-90BA-7584-F2959B8B9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395" y="1825625"/>
            <a:ext cx="11178405" cy="4351338"/>
          </a:xfrm>
        </p:spPr>
        <p:txBody>
          <a:bodyPr/>
          <a:lstStyle/>
          <a:p>
            <a:r>
              <a:rPr lang="hu-HU" dirty="0"/>
              <a:t>Mozgás menü</a:t>
            </a:r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pPr marL="0" indent="0">
              <a:buNone/>
            </a:pPr>
            <a:r>
              <a:rPr lang="hu-HU" dirty="0"/>
              <a:t>Kattints a 90 fokra és állítsd át -120 </a:t>
            </a:r>
            <a:r>
              <a:rPr lang="hu-HU" dirty="0" err="1"/>
              <a:t>ra</a:t>
            </a:r>
            <a:r>
              <a:rPr lang="hu-HU" dirty="0"/>
              <a:t>  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71E905BD-35BC-3C71-E1BA-0627AB0507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767" y="1720398"/>
            <a:ext cx="3667125" cy="1581150"/>
          </a:xfrm>
          <a:prstGeom prst="rect">
            <a:avLst/>
          </a:prstGeom>
        </p:spPr>
      </p:pic>
      <p:grpSp>
        <p:nvGrpSpPr>
          <p:cNvPr id="9" name="Csoportba foglalás 8">
            <a:extLst>
              <a:ext uri="{FF2B5EF4-FFF2-40B4-BE49-F238E27FC236}">
                <a16:creationId xmlns:a16="http://schemas.microsoft.com/office/drawing/2014/main" id="{58C9343F-C20B-D8A1-7382-F71DB6EC2270}"/>
              </a:ext>
            </a:extLst>
          </p:cNvPr>
          <p:cNvGrpSpPr/>
          <p:nvPr/>
        </p:nvGrpSpPr>
        <p:grpSpPr>
          <a:xfrm>
            <a:off x="3801245" y="2531452"/>
            <a:ext cx="373320" cy="1970280"/>
            <a:chOff x="4628700" y="2742330"/>
            <a:chExt cx="373320" cy="1970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7" name="Szabadkéz 6">
                  <a:extLst>
                    <a:ext uri="{FF2B5EF4-FFF2-40B4-BE49-F238E27FC236}">
                      <a16:creationId xmlns:a16="http://schemas.microsoft.com/office/drawing/2014/main" id="{DD1B3A8F-B5D2-303D-0EBC-D0B62FD48FAA}"/>
                    </a:ext>
                  </a:extLst>
                </p14:cNvPr>
                <p14:cNvContentPartPr/>
                <p14:nvPr/>
              </p14:nvContentPartPr>
              <p14:xfrm>
                <a:off x="4724100" y="2819010"/>
                <a:ext cx="277920" cy="1893600"/>
              </p14:xfrm>
            </p:contentPart>
          </mc:Choice>
          <mc:Fallback>
            <p:pic>
              <p:nvPicPr>
                <p:cNvPr id="7" name="Szabadkéz 6">
                  <a:extLst>
                    <a:ext uri="{FF2B5EF4-FFF2-40B4-BE49-F238E27FC236}">
                      <a16:creationId xmlns:a16="http://schemas.microsoft.com/office/drawing/2014/main" id="{DD1B3A8F-B5D2-303D-0EBC-D0B62FD48FAA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4715100" y="2810370"/>
                  <a:ext cx="295560" cy="191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8" name="Szabadkéz 7">
                  <a:extLst>
                    <a:ext uri="{FF2B5EF4-FFF2-40B4-BE49-F238E27FC236}">
                      <a16:creationId xmlns:a16="http://schemas.microsoft.com/office/drawing/2014/main" id="{511A76B1-DA73-FA1C-194F-B5472E8450D3}"/>
                    </a:ext>
                  </a:extLst>
                </p14:cNvPr>
                <p14:cNvContentPartPr/>
                <p14:nvPr/>
              </p14:nvContentPartPr>
              <p14:xfrm>
                <a:off x="4628700" y="2742330"/>
                <a:ext cx="281520" cy="353520"/>
              </p14:xfrm>
            </p:contentPart>
          </mc:Choice>
          <mc:Fallback>
            <p:pic>
              <p:nvPicPr>
                <p:cNvPr id="8" name="Szabadkéz 7">
                  <a:extLst>
                    <a:ext uri="{FF2B5EF4-FFF2-40B4-BE49-F238E27FC236}">
                      <a16:creationId xmlns:a16="http://schemas.microsoft.com/office/drawing/2014/main" id="{511A76B1-DA73-FA1C-194F-B5472E8450D3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4620060" y="2733690"/>
                  <a:ext cx="299160" cy="37116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10" name="Kép 9">
            <a:extLst>
              <a:ext uri="{FF2B5EF4-FFF2-40B4-BE49-F238E27FC236}">
                <a16:creationId xmlns:a16="http://schemas.microsoft.com/office/drawing/2014/main" id="{029B0A19-2552-901C-9794-73ADA73191A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62929" y="2810107"/>
            <a:ext cx="395100" cy="626378"/>
          </a:xfrm>
          <a:prstGeom prst="rect">
            <a:avLst/>
          </a:prstGeom>
        </p:spPr>
      </p:pic>
      <p:pic>
        <p:nvPicPr>
          <p:cNvPr id="15" name="Kép 14">
            <a:extLst>
              <a:ext uri="{FF2B5EF4-FFF2-40B4-BE49-F238E27FC236}">
                <a16:creationId xmlns:a16="http://schemas.microsoft.com/office/drawing/2014/main" id="{99793AC2-C7C8-5D72-FAB1-6C132660754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07682" y="2692276"/>
            <a:ext cx="6008923" cy="3914775"/>
          </a:xfrm>
          <a:prstGeom prst="rect">
            <a:avLst/>
          </a:prstGeom>
        </p:spPr>
      </p:pic>
      <p:sp>
        <p:nvSpPr>
          <p:cNvPr id="16" name="Dátum helye 15">
            <a:extLst>
              <a:ext uri="{FF2B5EF4-FFF2-40B4-BE49-F238E27FC236}">
                <a16:creationId xmlns:a16="http://schemas.microsoft.com/office/drawing/2014/main" id="{D887BE96-5274-84F2-C491-7278A13CA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93736-8CF0-4B7E-A793-8F1CA610A57F}" type="datetime1">
              <a:rPr lang="hu-HU" smtClean="0"/>
              <a:t>2023. 07. 14.</a:t>
            </a:fld>
            <a:endParaRPr lang="hu-HU"/>
          </a:p>
        </p:txBody>
      </p:sp>
      <p:sp>
        <p:nvSpPr>
          <p:cNvPr id="17" name="Élőláb helye 16">
            <a:extLst>
              <a:ext uri="{FF2B5EF4-FFF2-40B4-BE49-F238E27FC236}">
                <a16:creationId xmlns:a16="http://schemas.microsoft.com/office/drawing/2014/main" id="{4FE42788-6FF7-78FC-F3E6-2ADCB98F6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Babarczi Éva</a:t>
            </a:r>
          </a:p>
        </p:txBody>
      </p:sp>
    </p:spTree>
    <p:extLst>
      <p:ext uri="{BB962C8B-B14F-4D97-AF65-F5344CB8AC3E}">
        <p14:creationId xmlns:p14="http://schemas.microsoft.com/office/powerpoint/2010/main" val="4211057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D8F91BA-00EE-AD51-529C-8BEA3E996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Hogy ne rögtön induljon a labda, a vezérlésből, szúrj be egy várj parancsot!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C92106FB-02CB-D995-9B62-87FFF1B296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8375" y="2228850"/>
            <a:ext cx="7143750" cy="371475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Szabadkéz 5">
                <a:extLst>
                  <a:ext uri="{FF2B5EF4-FFF2-40B4-BE49-F238E27FC236}">
                    <a16:creationId xmlns:a16="http://schemas.microsoft.com/office/drawing/2014/main" id="{B08BBDBD-F996-33D3-484A-B6E068C277BB}"/>
                  </a:ext>
                </a:extLst>
              </p14:cNvPr>
              <p14:cNvContentPartPr/>
              <p14:nvPr/>
            </p14:nvContentPartPr>
            <p14:xfrm>
              <a:off x="2128233" y="4587508"/>
              <a:ext cx="2843280" cy="1236600"/>
            </p14:xfrm>
          </p:contentPart>
        </mc:Choice>
        <mc:Fallback>
          <p:pic>
            <p:nvPicPr>
              <p:cNvPr id="6" name="Szabadkéz 5">
                <a:extLst>
                  <a:ext uri="{FF2B5EF4-FFF2-40B4-BE49-F238E27FC236}">
                    <a16:creationId xmlns:a16="http://schemas.microsoft.com/office/drawing/2014/main" id="{B08BBDBD-F996-33D3-484A-B6E068C277B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19593" y="4578868"/>
                <a:ext cx="2860920" cy="1254240"/>
              </a:xfrm>
              <a:prstGeom prst="rect">
                <a:avLst/>
              </a:prstGeom>
            </p:spPr>
          </p:pic>
        </mc:Fallback>
      </mc:AlternateContent>
      <p:sp>
        <p:nvSpPr>
          <p:cNvPr id="7" name="Dátum helye 6">
            <a:extLst>
              <a:ext uri="{FF2B5EF4-FFF2-40B4-BE49-F238E27FC236}">
                <a16:creationId xmlns:a16="http://schemas.microsoft.com/office/drawing/2014/main" id="{04943207-119E-8B1F-8A05-63D9C8D97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3113D-7597-464D-A14C-BF3E849856E9}" type="datetime1">
              <a:rPr lang="hu-HU" smtClean="0"/>
              <a:t>2023. 07. 14.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27A277F4-B980-F8B5-771E-524B0BBE6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Babarczi Éva</a:t>
            </a:r>
          </a:p>
        </p:txBody>
      </p:sp>
    </p:spTree>
    <p:extLst>
      <p:ext uri="{BB962C8B-B14F-4D97-AF65-F5344CB8AC3E}">
        <p14:creationId xmlns:p14="http://schemas.microsoft.com/office/powerpoint/2010/main" val="1819669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DCB5928-DC7D-4612-9922-441966E156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682C1161-1736-45EC-99B7-33F3CAE9D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762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84D4DDB8-B68F-45B0-9F62-C4279996F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FFEC8224-6865-AE18-819D-8E116C2DC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Hogy ne kelljen folyamatosan a zászlóra kattintani , így szúrj be egy mindig utasítást, melybe ágyaz be a következő két parancsot!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BC778D09-4C80-2296-9871-19C1CD315D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7794" y="625684"/>
            <a:ext cx="6361959" cy="5455380"/>
          </a:xfrm>
          <a:prstGeom prst="rect">
            <a:avLst/>
          </a:prstGeom>
        </p:spPr>
      </p:pic>
      <p:grpSp>
        <p:nvGrpSpPr>
          <p:cNvPr id="9" name="Csoportba foglalás 8">
            <a:extLst>
              <a:ext uri="{FF2B5EF4-FFF2-40B4-BE49-F238E27FC236}">
                <a16:creationId xmlns:a16="http://schemas.microsoft.com/office/drawing/2014/main" id="{2090F91F-30ED-9221-3B91-66615DB5C6F6}"/>
              </a:ext>
            </a:extLst>
          </p:cNvPr>
          <p:cNvGrpSpPr/>
          <p:nvPr/>
        </p:nvGrpSpPr>
        <p:grpSpPr>
          <a:xfrm>
            <a:off x="4400130" y="3350010"/>
            <a:ext cx="5001480" cy="2937600"/>
            <a:chOff x="4400130" y="3350010"/>
            <a:chExt cx="5001480" cy="2937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6" name="Szabadkéz 5">
                  <a:extLst>
                    <a:ext uri="{FF2B5EF4-FFF2-40B4-BE49-F238E27FC236}">
                      <a16:creationId xmlns:a16="http://schemas.microsoft.com/office/drawing/2014/main" id="{177DAF41-82CC-175E-5E9C-4CF57B24D985}"/>
                    </a:ext>
                  </a:extLst>
                </p14:cNvPr>
                <p14:cNvContentPartPr/>
                <p14:nvPr/>
              </p14:nvContentPartPr>
              <p14:xfrm>
                <a:off x="5018970" y="3350010"/>
                <a:ext cx="4382640" cy="2937600"/>
              </p14:xfrm>
            </p:contentPart>
          </mc:Choice>
          <mc:Fallback>
            <p:pic>
              <p:nvPicPr>
                <p:cNvPr id="6" name="Szabadkéz 5">
                  <a:extLst>
                    <a:ext uri="{FF2B5EF4-FFF2-40B4-BE49-F238E27FC236}">
                      <a16:creationId xmlns:a16="http://schemas.microsoft.com/office/drawing/2014/main" id="{177DAF41-82CC-175E-5E9C-4CF57B24D985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5009970" y="3341370"/>
                  <a:ext cx="4400280" cy="295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7" name="Szabadkéz 6">
                  <a:extLst>
                    <a:ext uri="{FF2B5EF4-FFF2-40B4-BE49-F238E27FC236}">
                      <a16:creationId xmlns:a16="http://schemas.microsoft.com/office/drawing/2014/main" id="{3154531B-3E43-20FE-1DBB-26314974A30D}"/>
                    </a:ext>
                  </a:extLst>
                </p14:cNvPr>
                <p14:cNvContentPartPr/>
                <p14:nvPr/>
              </p14:nvContentPartPr>
              <p14:xfrm>
                <a:off x="4400130" y="4171530"/>
                <a:ext cx="718200" cy="194040"/>
              </p14:xfrm>
            </p:contentPart>
          </mc:Choice>
          <mc:Fallback>
            <p:pic>
              <p:nvPicPr>
                <p:cNvPr id="7" name="Szabadkéz 6">
                  <a:extLst>
                    <a:ext uri="{FF2B5EF4-FFF2-40B4-BE49-F238E27FC236}">
                      <a16:creationId xmlns:a16="http://schemas.microsoft.com/office/drawing/2014/main" id="{3154531B-3E43-20FE-1DBB-26314974A30D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4391490" y="4162530"/>
                  <a:ext cx="735840" cy="21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8" name="Szabadkéz 7">
                  <a:extLst>
                    <a:ext uri="{FF2B5EF4-FFF2-40B4-BE49-F238E27FC236}">
                      <a16:creationId xmlns:a16="http://schemas.microsoft.com/office/drawing/2014/main" id="{E7A7632F-82F5-174D-AFBF-CFFC5C775A9C}"/>
                    </a:ext>
                  </a:extLst>
                </p14:cNvPr>
                <p14:cNvContentPartPr/>
                <p14:nvPr/>
              </p14:nvContentPartPr>
              <p14:xfrm>
                <a:off x="5029050" y="4200330"/>
                <a:ext cx="305280" cy="350640"/>
              </p14:xfrm>
            </p:contentPart>
          </mc:Choice>
          <mc:Fallback>
            <p:pic>
              <p:nvPicPr>
                <p:cNvPr id="8" name="Szabadkéz 7">
                  <a:extLst>
                    <a:ext uri="{FF2B5EF4-FFF2-40B4-BE49-F238E27FC236}">
                      <a16:creationId xmlns:a16="http://schemas.microsoft.com/office/drawing/2014/main" id="{E7A7632F-82F5-174D-AFBF-CFFC5C775A9C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5020050" y="4191330"/>
                  <a:ext cx="322920" cy="36828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1" name="Dátum helye 10">
            <a:extLst>
              <a:ext uri="{FF2B5EF4-FFF2-40B4-BE49-F238E27FC236}">
                <a16:creationId xmlns:a16="http://schemas.microsoft.com/office/drawing/2014/main" id="{B5E57D8F-D8F1-B37B-AB3C-5D25388AD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306F-57A9-46B9-A2B0-3165569A1DFF}" type="datetime1">
              <a:rPr lang="hu-HU" smtClean="0"/>
              <a:t>2023. 07. 14.</a:t>
            </a:fld>
            <a:endParaRPr lang="hu-HU"/>
          </a:p>
        </p:txBody>
      </p:sp>
      <p:sp>
        <p:nvSpPr>
          <p:cNvPr id="13" name="Élőláb helye 12">
            <a:extLst>
              <a:ext uri="{FF2B5EF4-FFF2-40B4-BE49-F238E27FC236}">
                <a16:creationId xmlns:a16="http://schemas.microsoft.com/office/drawing/2014/main" id="{39800AA8-453D-413E-7D50-DCC6935F1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Babarczi Éva</a:t>
            </a:r>
          </a:p>
        </p:txBody>
      </p:sp>
    </p:spTree>
    <p:extLst>
      <p:ext uri="{BB962C8B-B14F-4D97-AF65-F5344CB8AC3E}">
        <p14:creationId xmlns:p14="http://schemas.microsoft.com/office/powerpoint/2010/main" val="1755010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71466F9-E04D-A162-98C7-5CCC2DE93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Ha a téglalapot érinti a labda , akkor pattanjon vissza!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BCA142F-F00E-1798-7967-32C21A7303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Emlékszel a feltételes elágazásra Ha…akkor!</a:t>
            </a:r>
          </a:p>
          <a:p>
            <a:r>
              <a:rPr lang="hu-HU" dirty="0"/>
              <a:t>Ha érinted a szereplő1 –</a:t>
            </a:r>
            <a:r>
              <a:rPr lang="hu-HU" dirty="0" err="1"/>
              <a:t>et</a:t>
            </a:r>
            <a:r>
              <a:rPr lang="hu-HU" dirty="0"/>
              <a:t> (téglát), akkor….</a:t>
            </a:r>
          </a:p>
          <a:p>
            <a:r>
              <a:rPr lang="hu-HU" dirty="0"/>
              <a:t>Érzékelés menüből válaszd a:</a:t>
            </a:r>
          </a:p>
          <a:p>
            <a:endParaRPr lang="hu-HU" dirty="0"/>
          </a:p>
          <a:p>
            <a:endParaRPr lang="hu-HU" dirty="0"/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AA620047-44EF-7484-FA96-33E992D3D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7625" y="1690688"/>
            <a:ext cx="3848100" cy="4333875"/>
          </a:xfrm>
          <a:prstGeom prst="rect">
            <a:avLst/>
          </a:prstGeom>
        </p:spPr>
      </p:pic>
      <p:pic>
        <p:nvPicPr>
          <p:cNvPr id="9" name="Kép 8">
            <a:extLst>
              <a:ext uri="{FF2B5EF4-FFF2-40B4-BE49-F238E27FC236}">
                <a16:creationId xmlns:a16="http://schemas.microsoft.com/office/drawing/2014/main" id="{899F67D5-4283-ADB0-51FC-6AB7A32C4E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5962" y="3454400"/>
            <a:ext cx="3400425" cy="303847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0" name="Szabadkéz 9">
                <a:extLst>
                  <a:ext uri="{FF2B5EF4-FFF2-40B4-BE49-F238E27FC236}">
                    <a16:creationId xmlns:a16="http://schemas.microsoft.com/office/drawing/2014/main" id="{82922D4F-75E1-7FD5-F1CD-E41779311A26}"/>
                  </a:ext>
                </a:extLst>
              </p14:cNvPr>
              <p14:cNvContentPartPr/>
              <p14:nvPr/>
            </p14:nvContentPartPr>
            <p14:xfrm>
              <a:off x="2910420" y="5427930"/>
              <a:ext cx="1412640" cy="421200"/>
            </p14:xfrm>
          </p:contentPart>
        </mc:Choice>
        <mc:Fallback>
          <p:pic>
            <p:nvPicPr>
              <p:cNvPr id="10" name="Szabadkéz 9">
                <a:extLst>
                  <a:ext uri="{FF2B5EF4-FFF2-40B4-BE49-F238E27FC236}">
                    <a16:creationId xmlns:a16="http://schemas.microsoft.com/office/drawing/2014/main" id="{82922D4F-75E1-7FD5-F1CD-E41779311A2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901780" y="5419290"/>
                <a:ext cx="1430280" cy="438840"/>
              </a:xfrm>
              <a:prstGeom prst="rect">
                <a:avLst/>
              </a:prstGeom>
            </p:spPr>
          </p:pic>
        </mc:Fallback>
      </mc:AlternateContent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85448EC2-745B-95DC-D7A9-F8AEDCFD9FDC}"/>
              </a:ext>
            </a:extLst>
          </p:cNvPr>
          <p:cNvGrpSpPr/>
          <p:nvPr/>
        </p:nvGrpSpPr>
        <p:grpSpPr>
          <a:xfrm>
            <a:off x="5390820" y="4067130"/>
            <a:ext cx="3809520" cy="809640"/>
            <a:chOff x="5390820" y="4067130"/>
            <a:chExt cx="3809520" cy="809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11" name="Szabadkéz 10">
                  <a:extLst>
                    <a:ext uri="{FF2B5EF4-FFF2-40B4-BE49-F238E27FC236}">
                      <a16:creationId xmlns:a16="http://schemas.microsoft.com/office/drawing/2014/main" id="{1DB1A9D8-E848-C910-5FE3-731EEDF208E8}"/>
                    </a:ext>
                  </a:extLst>
                </p14:cNvPr>
                <p14:cNvContentPartPr/>
                <p14:nvPr/>
              </p14:nvContentPartPr>
              <p14:xfrm>
                <a:off x="5390820" y="4067130"/>
                <a:ext cx="3102840" cy="791280"/>
              </p14:xfrm>
            </p:contentPart>
          </mc:Choice>
          <mc:Fallback>
            <p:pic>
              <p:nvPicPr>
                <p:cNvPr id="11" name="Szabadkéz 10">
                  <a:extLst>
                    <a:ext uri="{FF2B5EF4-FFF2-40B4-BE49-F238E27FC236}">
                      <a16:creationId xmlns:a16="http://schemas.microsoft.com/office/drawing/2014/main" id="{1DB1A9D8-E848-C910-5FE3-731EEDF208E8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5381820" y="4058130"/>
                  <a:ext cx="3120480" cy="80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12" name="Szabadkéz 11">
                  <a:extLst>
                    <a:ext uri="{FF2B5EF4-FFF2-40B4-BE49-F238E27FC236}">
                      <a16:creationId xmlns:a16="http://schemas.microsoft.com/office/drawing/2014/main" id="{D0851AEE-CFE1-9A18-F13E-8C315D3C880E}"/>
                    </a:ext>
                  </a:extLst>
                </p14:cNvPr>
                <p14:cNvContentPartPr/>
                <p14:nvPr/>
              </p14:nvContentPartPr>
              <p14:xfrm>
                <a:off x="8515260" y="4358010"/>
                <a:ext cx="584640" cy="518760"/>
              </p14:xfrm>
            </p:contentPart>
          </mc:Choice>
          <mc:Fallback>
            <p:pic>
              <p:nvPicPr>
                <p:cNvPr id="12" name="Szabadkéz 11">
                  <a:extLst>
                    <a:ext uri="{FF2B5EF4-FFF2-40B4-BE49-F238E27FC236}">
                      <a16:creationId xmlns:a16="http://schemas.microsoft.com/office/drawing/2014/main" id="{D0851AEE-CFE1-9A18-F13E-8C315D3C880E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8506260" y="4349010"/>
                  <a:ext cx="602280" cy="53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3" name="Szabadkéz 12">
                  <a:extLst>
                    <a:ext uri="{FF2B5EF4-FFF2-40B4-BE49-F238E27FC236}">
                      <a16:creationId xmlns:a16="http://schemas.microsoft.com/office/drawing/2014/main" id="{7F9B40BB-57B1-1B08-A241-F3EF8C988009}"/>
                    </a:ext>
                  </a:extLst>
                </p14:cNvPr>
                <p14:cNvContentPartPr/>
                <p14:nvPr/>
              </p14:nvContentPartPr>
              <p14:xfrm>
                <a:off x="8962380" y="4299330"/>
                <a:ext cx="237960" cy="293760"/>
              </p14:xfrm>
            </p:contentPart>
          </mc:Choice>
          <mc:Fallback>
            <p:pic>
              <p:nvPicPr>
                <p:cNvPr id="13" name="Szabadkéz 12">
                  <a:extLst>
                    <a:ext uri="{FF2B5EF4-FFF2-40B4-BE49-F238E27FC236}">
                      <a16:creationId xmlns:a16="http://schemas.microsoft.com/office/drawing/2014/main" id="{7F9B40BB-57B1-1B08-A241-F3EF8C988009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8953740" y="4290330"/>
                  <a:ext cx="255600" cy="3114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5" name="Dátum helye 14">
            <a:extLst>
              <a:ext uri="{FF2B5EF4-FFF2-40B4-BE49-F238E27FC236}">
                <a16:creationId xmlns:a16="http://schemas.microsoft.com/office/drawing/2014/main" id="{5F229B7D-6493-9A7B-1705-8F50B3C78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F6EE5-7EBF-4A96-8600-881EC4681409}" type="datetime1">
              <a:rPr lang="hu-HU" smtClean="0"/>
              <a:t>2023. 07. 14.</a:t>
            </a:fld>
            <a:endParaRPr lang="hu-HU"/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42D70ED4-34AB-F2EA-E534-530028C3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Babarczi Éva</a:t>
            </a:r>
          </a:p>
        </p:txBody>
      </p:sp>
    </p:spTree>
    <p:extLst>
      <p:ext uri="{BB962C8B-B14F-4D97-AF65-F5344CB8AC3E}">
        <p14:creationId xmlns:p14="http://schemas.microsoft.com/office/powerpoint/2010/main" val="108618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1AF5CBC-6372-2491-B7D5-99E41DED5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Ha akkor befejezése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FCEA993-2454-F8EB-3AB1-D01407851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Ha érinted a szereplő1-et akkor                                               utasítással megfordítjuk a labdát! 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B183FE71-3C17-7BF9-72D1-D907E8D2AA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2875" y="2938463"/>
            <a:ext cx="5391150" cy="4191000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C2D72AED-1997-A935-7834-0C33D5E261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6925" y="1547813"/>
            <a:ext cx="3467100" cy="123825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8" name="Szabadkéz 7">
                <a:extLst>
                  <a:ext uri="{FF2B5EF4-FFF2-40B4-BE49-F238E27FC236}">
                    <a16:creationId xmlns:a16="http://schemas.microsoft.com/office/drawing/2014/main" id="{32FFC3FF-5533-F491-8FC2-15CB91C73418}"/>
                  </a:ext>
                </a:extLst>
              </p14:cNvPr>
              <p14:cNvContentPartPr/>
              <p14:nvPr/>
            </p14:nvContentPartPr>
            <p14:xfrm>
              <a:off x="5990580" y="1283610"/>
              <a:ext cx="3327120" cy="1490400"/>
            </p14:xfrm>
          </p:contentPart>
        </mc:Choice>
        <mc:Fallback>
          <p:pic>
            <p:nvPicPr>
              <p:cNvPr id="8" name="Szabadkéz 7">
                <a:extLst>
                  <a:ext uri="{FF2B5EF4-FFF2-40B4-BE49-F238E27FC236}">
                    <a16:creationId xmlns:a16="http://schemas.microsoft.com/office/drawing/2014/main" id="{32FFC3FF-5533-F491-8FC2-15CB91C7341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81940" y="1274970"/>
                <a:ext cx="3344760" cy="1508040"/>
              </a:xfrm>
              <a:prstGeom prst="rect">
                <a:avLst/>
              </a:prstGeom>
            </p:spPr>
          </p:pic>
        </mc:Fallback>
      </mc:AlternateContent>
      <p:grpSp>
        <p:nvGrpSpPr>
          <p:cNvPr id="11" name="Csoportba foglalás 10">
            <a:extLst>
              <a:ext uri="{FF2B5EF4-FFF2-40B4-BE49-F238E27FC236}">
                <a16:creationId xmlns:a16="http://schemas.microsoft.com/office/drawing/2014/main" id="{A2D2CB8C-E9A1-D0DC-9D38-41FDB1BDF20A}"/>
              </a:ext>
            </a:extLst>
          </p:cNvPr>
          <p:cNvGrpSpPr/>
          <p:nvPr/>
        </p:nvGrpSpPr>
        <p:grpSpPr>
          <a:xfrm>
            <a:off x="4989780" y="2742690"/>
            <a:ext cx="4825800" cy="2922840"/>
            <a:chOff x="4989780" y="2742690"/>
            <a:chExt cx="4825800" cy="2922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9" name="Szabadkéz 8">
                  <a:extLst>
                    <a:ext uri="{FF2B5EF4-FFF2-40B4-BE49-F238E27FC236}">
                      <a16:creationId xmlns:a16="http://schemas.microsoft.com/office/drawing/2014/main" id="{ACD3459F-A674-40E2-6B95-7771EDBD3842}"/>
                    </a:ext>
                  </a:extLst>
                </p14:cNvPr>
                <p14:cNvContentPartPr/>
                <p14:nvPr/>
              </p14:nvContentPartPr>
              <p14:xfrm>
                <a:off x="5142060" y="2742690"/>
                <a:ext cx="4673520" cy="2906640"/>
              </p14:xfrm>
            </p:contentPart>
          </mc:Choice>
          <mc:Fallback>
            <p:pic>
              <p:nvPicPr>
                <p:cNvPr id="9" name="Szabadkéz 8">
                  <a:extLst>
                    <a:ext uri="{FF2B5EF4-FFF2-40B4-BE49-F238E27FC236}">
                      <a16:creationId xmlns:a16="http://schemas.microsoft.com/office/drawing/2014/main" id="{ACD3459F-A674-40E2-6B95-7771EDBD3842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5133420" y="2734050"/>
                  <a:ext cx="4691160" cy="292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10" name="Szabadkéz 9">
                  <a:extLst>
                    <a:ext uri="{FF2B5EF4-FFF2-40B4-BE49-F238E27FC236}">
                      <a16:creationId xmlns:a16="http://schemas.microsoft.com/office/drawing/2014/main" id="{0EECE2D8-22C0-53EF-497A-08C242EAD955}"/>
                    </a:ext>
                  </a:extLst>
                </p14:cNvPr>
                <p14:cNvContentPartPr/>
                <p14:nvPr/>
              </p14:nvContentPartPr>
              <p14:xfrm>
                <a:off x="4989780" y="5484450"/>
                <a:ext cx="230040" cy="181080"/>
              </p14:xfrm>
            </p:contentPart>
          </mc:Choice>
          <mc:Fallback>
            <p:pic>
              <p:nvPicPr>
                <p:cNvPr id="10" name="Szabadkéz 9">
                  <a:extLst>
                    <a:ext uri="{FF2B5EF4-FFF2-40B4-BE49-F238E27FC236}">
                      <a16:creationId xmlns:a16="http://schemas.microsoft.com/office/drawing/2014/main" id="{0EECE2D8-22C0-53EF-497A-08C242EAD955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980780" y="5475810"/>
                  <a:ext cx="247680" cy="19872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2" name="Dátum helye 11">
            <a:extLst>
              <a:ext uri="{FF2B5EF4-FFF2-40B4-BE49-F238E27FC236}">
                <a16:creationId xmlns:a16="http://schemas.microsoft.com/office/drawing/2014/main" id="{0C147E2C-4850-9CC4-36E4-79EAB79C9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89CC-D864-4A17-9B57-4E2037834933}" type="datetime1">
              <a:rPr lang="hu-HU" smtClean="0"/>
              <a:t>2023. 07. 14.</a:t>
            </a:fld>
            <a:endParaRPr lang="hu-HU"/>
          </a:p>
        </p:txBody>
      </p:sp>
      <p:sp>
        <p:nvSpPr>
          <p:cNvPr id="13" name="Élőláb helye 12">
            <a:extLst>
              <a:ext uri="{FF2B5EF4-FFF2-40B4-BE49-F238E27FC236}">
                <a16:creationId xmlns:a16="http://schemas.microsoft.com/office/drawing/2014/main" id="{47445B30-CC1D-DDCF-CCE9-2180B6A86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Babarczi Éva</a:t>
            </a:r>
          </a:p>
        </p:txBody>
      </p:sp>
    </p:spTree>
    <p:extLst>
      <p:ext uri="{BB962C8B-B14F-4D97-AF65-F5344CB8AC3E}">
        <p14:creationId xmlns:p14="http://schemas.microsoft.com/office/powerpoint/2010/main" val="27820770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73C4C74-BB28-35BD-1C85-829818BF8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50" y="1"/>
            <a:ext cx="10877550" cy="1276349"/>
          </a:xfrm>
        </p:spPr>
        <p:txBody>
          <a:bodyPr/>
          <a:lstStyle/>
          <a:p>
            <a:r>
              <a:rPr lang="hu-HU" dirty="0"/>
              <a:t>Visszapattanás finomítása 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48757CC-7D22-97BC-D64D-A85C9F1B7C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937" y="904875"/>
            <a:ext cx="5400675" cy="581977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Szabadkéz 5">
                <a:extLst>
                  <a:ext uri="{FF2B5EF4-FFF2-40B4-BE49-F238E27FC236}">
                    <a16:creationId xmlns:a16="http://schemas.microsoft.com/office/drawing/2014/main" id="{6DF7B1E5-C2E9-48DC-05D1-94D95CC943C3}"/>
                  </a:ext>
                </a:extLst>
              </p14:cNvPr>
              <p14:cNvContentPartPr/>
              <p14:nvPr/>
            </p14:nvContentPartPr>
            <p14:xfrm>
              <a:off x="655020" y="5437650"/>
              <a:ext cx="3985200" cy="1135440"/>
            </p14:xfrm>
          </p:contentPart>
        </mc:Choice>
        <mc:Fallback>
          <p:pic>
            <p:nvPicPr>
              <p:cNvPr id="6" name="Szabadkéz 5">
                <a:extLst>
                  <a:ext uri="{FF2B5EF4-FFF2-40B4-BE49-F238E27FC236}">
                    <a16:creationId xmlns:a16="http://schemas.microsoft.com/office/drawing/2014/main" id="{6DF7B1E5-C2E9-48DC-05D1-94D95CC943C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6380" y="5429010"/>
                <a:ext cx="4002840" cy="1153080"/>
              </a:xfrm>
              <a:prstGeom prst="rect">
                <a:avLst/>
              </a:prstGeom>
            </p:spPr>
          </p:pic>
        </mc:Fallback>
      </mc:AlternateContent>
      <p:sp>
        <p:nvSpPr>
          <p:cNvPr id="7" name="Szövegdoboz 6">
            <a:extLst>
              <a:ext uri="{FF2B5EF4-FFF2-40B4-BE49-F238E27FC236}">
                <a16:creationId xmlns:a16="http://schemas.microsoft.com/office/drawing/2014/main" id="{BBC2318D-F5E3-5255-6409-E971D6946B28}"/>
              </a:ext>
            </a:extLst>
          </p:cNvPr>
          <p:cNvSpPr txBox="1"/>
          <p:nvPr/>
        </p:nvSpPr>
        <p:spPr>
          <a:xfrm>
            <a:off x="6480699" y="1276350"/>
            <a:ext cx="50874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 Műveletek menüből szúrjunk be egy szorzást és egy összeadást</a:t>
            </a:r>
          </a:p>
        </p:txBody>
      </p:sp>
      <p:grpSp>
        <p:nvGrpSpPr>
          <p:cNvPr id="11" name="Csoportba foglalás 10">
            <a:extLst>
              <a:ext uri="{FF2B5EF4-FFF2-40B4-BE49-F238E27FC236}">
                <a16:creationId xmlns:a16="http://schemas.microsoft.com/office/drawing/2014/main" id="{2E153ED6-1DF1-D547-E04C-4D638215F212}"/>
              </a:ext>
            </a:extLst>
          </p:cNvPr>
          <p:cNvGrpSpPr/>
          <p:nvPr/>
        </p:nvGrpSpPr>
        <p:grpSpPr>
          <a:xfrm>
            <a:off x="4291833" y="1729108"/>
            <a:ext cx="6974640" cy="3911040"/>
            <a:chOff x="4291833" y="1729108"/>
            <a:chExt cx="6974640" cy="3911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8" name="Szabadkéz 7">
                  <a:extLst>
                    <a:ext uri="{FF2B5EF4-FFF2-40B4-BE49-F238E27FC236}">
                      <a16:creationId xmlns:a16="http://schemas.microsoft.com/office/drawing/2014/main" id="{A8394DD4-2448-E225-D515-4BA76ACFA22A}"/>
                    </a:ext>
                  </a:extLst>
                </p14:cNvPr>
                <p14:cNvContentPartPr/>
                <p14:nvPr/>
              </p14:nvContentPartPr>
              <p14:xfrm>
                <a:off x="6524553" y="1729108"/>
                <a:ext cx="4741920" cy="438480"/>
              </p14:xfrm>
            </p:contentPart>
          </mc:Choice>
          <mc:Fallback>
            <p:pic>
              <p:nvPicPr>
                <p:cNvPr id="8" name="Szabadkéz 7">
                  <a:extLst>
                    <a:ext uri="{FF2B5EF4-FFF2-40B4-BE49-F238E27FC236}">
                      <a16:creationId xmlns:a16="http://schemas.microsoft.com/office/drawing/2014/main" id="{A8394DD4-2448-E225-D515-4BA76ACFA22A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6515913" y="1720108"/>
                  <a:ext cx="4759560" cy="45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9" name="Szabadkéz 8">
                  <a:extLst>
                    <a:ext uri="{FF2B5EF4-FFF2-40B4-BE49-F238E27FC236}">
                      <a16:creationId xmlns:a16="http://schemas.microsoft.com/office/drawing/2014/main" id="{35DF9C6D-C5C1-1FAD-8B69-FC9F019962B9}"/>
                    </a:ext>
                  </a:extLst>
                </p14:cNvPr>
                <p14:cNvContentPartPr/>
                <p14:nvPr/>
              </p14:nvContentPartPr>
              <p14:xfrm>
                <a:off x="4462833" y="2050588"/>
                <a:ext cx="2692440" cy="3454200"/>
              </p14:xfrm>
            </p:contentPart>
          </mc:Choice>
          <mc:Fallback>
            <p:pic>
              <p:nvPicPr>
                <p:cNvPr id="9" name="Szabadkéz 8">
                  <a:extLst>
                    <a:ext uri="{FF2B5EF4-FFF2-40B4-BE49-F238E27FC236}">
                      <a16:creationId xmlns:a16="http://schemas.microsoft.com/office/drawing/2014/main" id="{35DF9C6D-C5C1-1FAD-8B69-FC9F019962B9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4453833" y="2041588"/>
                  <a:ext cx="2710080" cy="347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0" name="Szabadkéz 9">
                  <a:extLst>
                    <a:ext uri="{FF2B5EF4-FFF2-40B4-BE49-F238E27FC236}">
                      <a16:creationId xmlns:a16="http://schemas.microsoft.com/office/drawing/2014/main" id="{927BC79A-E0A9-1360-7FDE-C56658908E51}"/>
                    </a:ext>
                  </a:extLst>
                </p14:cNvPr>
                <p14:cNvContentPartPr/>
                <p14:nvPr/>
              </p14:nvContentPartPr>
              <p14:xfrm>
                <a:off x="4291833" y="5388148"/>
                <a:ext cx="396000" cy="252000"/>
              </p14:xfrm>
            </p:contentPart>
          </mc:Choice>
          <mc:Fallback>
            <p:pic>
              <p:nvPicPr>
                <p:cNvPr id="10" name="Szabadkéz 9">
                  <a:extLst>
                    <a:ext uri="{FF2B5EF4-FFF2-40B4-BE49-F238E27FC236}">
                      <a16:creationId xmlns:a16="http://schemas.microsoft.com/office/drawing/2014/main" id="{927BC79A-E0A9-1360-7FDE-C56658908E51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4282833" y="5379508"/>
                  <a:ext cx="413640" cy="26964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2" name="Dátum helye 11">
            <a:extLst>
              <a:ext uri="{FF2B5EF4-FFF2-40B4-BE49-F238E27FC236}">
                <a16:creationId xmlns:a16="http://schemas.microsoft.com/office/drawing/2014/main" id="{481B5CD9-E1E1-46F6-B993-963F43CF9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FD2AD-8C05-4FB8-BE04-BCA82BD15651}" type="datetime1">
              <a:rPr lang="hu-HU" smtClean="0"/>
              <a:t>2023. 07. 14.</a:t>
            </a:fld>
            <a:endParaRPr lang="hu-HU"/>
          </a:p>
        </p:txBody>
      </p:sp>
      <p:sp>
        <p:nvSpPr>
          <p:cNvPr id="13" name="Élőláb helye 12">
            <a:extLst>
              <a:ext uri="{FF2B5EF4-FFF2-40B4-BE49-F238E27FC236}">
                <a16:creationId xmlns:a16="http://schemas.microsoft.com/office/drawing/2014/main" id="{1632B9FC-A4D0-28AB-45F5-7273EEF82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Babarczi Éva</a:t>
            </a:r>
          </a:p>
        </p:txBody>
      </p:sp>
    </p:spTree>
    <p:extLst>
      <p:ext uri="{BB962C8B-B14F-4D97-AF65-F5344CB8AC3E}">
        <p14:creationId xmlns:p14="http://schemas.microsoft.com/office/powerpoint/2010/main" val="20572202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C4BD2DB-846F-849A-5BD8-660A60621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644775"/>
          </a:xfrm>
        </p:spPr>
        <p:txBody>
          <a:bodyPr>
            <a:normAutofit/>
          </a:bodyPr>
          <a:lstStyle/>
          <a:p>
            <a:pPr algn="ctr"/>
            <a:r>
              <a:rPr lang="hu-HU" dirty="0"/>
              <a:t>                szorzás és az összeadás                </a:t>
            </a:r>
            <a:br>
              <a:rPr lang="hu-HU" dirty="0"/>
            </a:br>
            <a:br>
              <a:rPr lang="hu-HU" dirty="0"/>
            </a:br>
            <a:r>
              <a:rPr lang="hu-HU" dirty="0"/>
              <a:t>adatokkal való feltöltése 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E7FB7E91-82D7-EC82-2AAC-E5B4985D05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1177" y="3061495"/>
            <a:ext cx="2314575" cy="1143000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2AC86B5C-03EE-E272-CBFD-E841D9FBA5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6790" y="275430"/>
            <a:ext cx="1971675" cy="1504950"/>
          </a:xfrm>
          <a:prstGeom prst="rect">
            <a:avLst/>
          </a:prstGeom>
        </p:spPr>
      </p:pic>
      <p:pic>
        <p:nvPicPr>
          <p:cNvPr id="9" name="Kép 8">
            <a:extLst>
              <a:ext uri="{FF2B5EF4-FFF2-40B4-BE49-F238E27FC236}">
                <a16:creationId xmlns:a16="http://schemas.microsoft.com/office/drawing/2014/main" id="{08D17126-F6F9-F29A-EE4E-3A654210C0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31061" y="537368"/>
            <a:ext cx="1905000" cy="981075"/>
          </a:xfrm>
          <a:prstGeom prst="rect">
            <a:avLst/>
          </a:prstGeom>
        </p:spPr>
      </p:pic>
      <p:pic>
        <p:nvPicPr>
          <p:cNvPr id="11" name="Kép 10">
            <a:extLst>
              <a:ext uri="{FF2B5EF4-FFF2-40B4-BE49-F238E27FC236}">
                <a16:creationId xmlns:a16="http://schemas.microsoft.com/office/drawing/2014/main" id="{424AF437-60F8-70C9-1EC3-6AE3655A9C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43725" y="3061495"/>
            <a:ext cx="1962150" cy="1009650"/>
          </a:xfrm>
          <a:prstGeom prst="rect">
            <a:avLst/>
          </a:prstGeom>
        </p:spPr>
      </p:pic>
      <p:sp>
        <p:nvSpPr>
          <p:cNvPr id="12" name="Szövegdoboz 11">
            <a:extLst>
              <a:ext uri="{FF2B5EF4-FFF2-40B4-BE49-F238E27FC236}">
                <a16:creationId xmlns:a16="http://schemas.microsoft.com/office/drawing/2014/main" id="{394E85CB-A4A0-7486-7F14-02CA79FD1D8F}"/>
              </a:ext>
            </a:extLst>
          </p:cNvPr>
          <p:cNvSpPr txBox="1"/>
          <p:nvPr/>
        </p:nvSpPr>
        <p:spPr>
          <a:xfrm>
            <a:off x="5105400" y="4343400"/>
            <a:ext cx="2714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Majd fűzzük őket egybe!</a:t>
            </a:r>
          </a:p>
        </p:txBody>
      </p:sp>
      <p:pic>
        <p:nvPicPr>
          <p:cNvPr id="14" name="Kép 13">
            <a:extLst>
              <a:ext uri="{FF2B5EF4-FFF2-40B4-BE49-F238E27FC236}">
                <a16:creationId xmlns:a16="http://schemas.microsoft.com/office/drawing/2014/main" id="{8C0DAC48-8368-B8A5-2D68-FBB8F8B9DC7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05350" y="5081587"/>
            <a:ext cx="3333750" cy="1304925"/>
          </a:xfrm>
          <a:prstGeom prst="rect">
            <a:avLst/>
          </a:prstGeom>
        </p:spPr>
      </p:pic>
      <p:grpSp>
        <p:nvGrpSpPr>
          <p:cNvPr id="18" name="Csoportba foglalás 17">
            <a:extLst>
              <a:ext uri="{FF2B5EF4-FFF2-40B4-BE49-F238E27FC236}">
                <a16:creationId xmlns:a16="http://schemas.microsoft.com/office/drawing/2014/main" id="{160A91DC-57CB-827B-ABB4-610B9FECE50F}"/>
              </a:ext>
            </a:extLst>
          </p:cNvPr>
          <p:cNvGrpSpPr/>
          <p:nvPr/>
        </p:nvGrpSpPr>
        <p:grpSpPr>
          <a:xfrm>
            <a:off x="2435220" y="2749890"/>
            <a:ext cx="4914000" cy="1728000"/>
            <a:chOff x="2435220" y="2749890"/>
            <a:chExt cx="4914000" cy="1728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15" name="Szabadkéz 14">
                  <a:extLst>
                    <a:ext uri="{FF2B5EF4-FFF2-40B4-BE49-F238E27FC236}">
                      <a16:creationId xmlns:a16="http://schemas.microsoft.com/office/drawing/2014/main" id="{88F23FA1-FB19-44F7-D2E0-3B1182C2C049}"/>
                    </a:ext>
                  </a:extLst>
                </p14:cNvPr>
                <p14:cNvContentPartPr/>
                <p14:nvPr/>
              </p14:nvContentPartPr>
              <p14:xfrm>
                <a:off x="2435220" y="2749890"/>
                <a:ext cx="2755080" cy="1728000"/>
              </p14:xfrm>
            </p:contentPart>
          </mc:Choice>
          <mc:Fallback>
            <p:pic>
              <p:nvPicPr>
                <p:cNvPr id="15" name="Szabadkéz 14">
                  <a:extLst>
                    <a:ext uri="{FF2B5EF4-FFF2-40B4-BE49-F238E27FC236}">
                      <a16:creationId xmlns:a16="http://schemas.microsoft.com/office/drawing/2014/main" id="{88F23FA1-FB19-44F7-D2E0-3B1182C2C049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2426580" y="2740890"/>
                  <a:ext cx="2772720" cy="174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6" name="Szabadkéz 15">
                  <a:extLst>
                    <a:ext uri="{FF2B5EF4-FFF2-40B4-BE49-F238E27FC236}">
                      <a16:creationId xmlns:a16="http://schemas.microsoft.com/office/drawing/2014/main" id="{FA63BB51-1261-C632-1DA3-F6BF87AE71A2}"/>
                    </a:ext>
                  </a:extLst>
                </p14:cNvPr>
                <p14:cNvContentPartPr/>
                <p14:nvPr/>
              </p14:nvContentPartPr>
              <p14:xfrm>
                <a:off x="5114700" y="3447930"/>
                <a:ext cx="2122200" cy="144000"/>
              </p14:xfrm>
            </p:contentPart>
          </mc:Choice>
          <mc:Fallback>
            <p:pic>
              <p:nvPicPr>
                <p:cNvPr id="16" name="Szabadkéz 15">
                  <a:extLst>
                    <a:ext uri="{FF2B5EF4-FFF2-40B4-BE49-F238E27FC236}">
                      <a16:creationId xmlns:a16="http://schemas.microsoft.com/office/drawing/2014/main" id="{FA63BB51-1261-C632-1DA3-F6BF87AE71A2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5105700" y="3438930"/>
                  <a:ext cx="2139840" cy="16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7" name="Szabadkéz 16">
                  <a:extLst>
                    <a:ext uri="{FF2B5EF4-FFF2-40B4-BE49-F238E27FC236}">
                      <a16:creationId xmlns:a16="http://schemas.microsoft.com/office/drawing/2014/main" id="{02E2F3E9-F4E9-7FED-7F31-E08A5486BC38}"/>
                    </a:ext>
                  </a:extLst>
                </p14:cNvPr>
                <p14:cNvContentPartPr/>
                <p14:nvPr/>
              </p14:nvContentPartPr>
              <p14:xfrm>
                <a:off x="7190820" y="3447930"/>
                <a:ext cx="158400" cy="283320"/>
              </p14:xfrm>
            </p:contentPart>
          </mc:Choice>
          <mc:Fallback>
            <p:pic>
              <p:nvPicPr>
                <p:cNvPr id="17" name="Szabadkéz 16">
                  <a:extLst>
                    <a:ext uri="{FF2B5EF4-FFF2-40B4-BE49-F238E27FC236}">
                      <a16:creationId xmlns:a16="http://schemas.microsoft.com/office/drawing/2014/main" id="{02E2F3E9-F4E9-7FED-7F31-E08A5486BC38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7182180" y="3438930"/>
                  <a:ext cx="176040" cy="30096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9" name="Dátum helye 18">
            <a:extLst>
              <a:ext uri="{FF2B5EF4-FFF2-40B4-BE49-F238E27FC236}">
                <a16:creationId xmlns:a16="http://schemas.microsoft.com/office/drawing/2014/main" id="{DF745F01-86D9-F841-0E5B-A8760D72C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7E846-39BF-4078-B6BA-FD80D98FB62E}" type="datetime1">
              <a:rPr lang="hu-HU" smtClean="0"/>
              <a:t>2023. 07. 14.</a:t>
            </a:fld>
            <a:endParaRPr lang="hu-HU"/>
          </a:p>
        </p:txBody>
      </p:sp>
      <p:sp>
        <p:nvSpPr>
          <p:cNvPr id="20" name="Élőláb helye 19">
            <a:extLst>
              <a:ext uri="{FF2B5EF4-FFF2-40B4-BE49-F238E27FC236}">
                <a16:creationId xmlns:a16="http://schemas.microsoft.com/office/drawing/2014/main" id="{8023A87A-E4B4-62BB-F2E8-845EB83B6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Babarczi Éva</a:t>
            </a:r>
          </a:p>
        </p:txBody>
      </p:sp>
    </p:spTree>
    <p:extLst>
      <p:ext uri="{BB962C8B-B14F-4D97-AF65-F5344CB8AC3E}">
        <p14:creationId xmlns:p14="http://schemas.microsoft.com/office/powerpoint/2010/main" val="11519283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>
            <a:extLst>
              <a:ext uri="{FF2B5EF4-FFF2-40B4-BE49-F238E27FC236}">
                <a16:creationId xmlns:a16="http://schemas.microsoft.com/office/drawing/2014/main" id="{425EED09-9211-1679-7321-838ABA1FDE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8312" y="795337"/>
            <a:ext cx="5476875" cy="5095875"/>
          </a:xfrm>
          <a:prstGeom prst="rect">
            <a:avLst/>
          </a:prstGeom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9B1CD5DF-024D-F487-DF60-89799C6B3675}"/>
              </a:ext>
            </a:extLst>
          </p:cNvPr>
          <p:cNvSpPr txBox="1"/>
          <p:nvPr/>
        </p:nvSpPr>
        <p:spPr>
          <a:xfrm>
            <a:off x="590550" y="1028700"/>
            <a:ext cx="3648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 megírt műveletet húzzuk be a 90 fok helyébe!</a:t>
            </a:r>
          </a:p>
        </p:txBody>
      </p:sp>
      <p:grpSp>
        <p:nvGrpSpPr>
          <p:cNvPr id="11" name="Csoportba foglalás 10">
            <a:extLst>
              <a:ext uri="{FF2B5EF4-FFF2-40B4-BE49-F238E27FC236}">
                <a16:creationId xmlns:a16="http://schemas.microsoft.com/office/drawing/2014/main" id="{EFB9EE8F-9DA4-43C9-A328-DA05B3735FE6}"/>
              </a:ext>
            </a:extLst>
          </p:cNvPr>
          <p:cNvGrpSpPr/>
          <p:nvPr/>
        </p:nvGrpSpPr>
        <p:grpSpPr>
          <a:xfrm>
            <a:off x="5274180" y="3783810"/>
            <a:ext cx="3764880" cy="2619000"/>
            <a:chOff x="5274180" y="3783810"/>
            <a:chExt cx="3764880" cy="2619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7" name="Szabadkéz 6">
                  <a:extLst>
                    <a:ext uri="{FF2B5EF4-FFF2-40B4-BE49-F238E27FC236}">
                      <a16:creationId xmlns:a16="http://schemas.microsoft.com/office/drawing/2014/main" id="{02588803-D919-511F-C0CA-EBBE9E9D77BC}"/>
                    </a:ext>
                  </a:extLst>
                </p14:cNvPr>
                <p14:cNvContentPartPr/>
                <p14:nvPr/>
              </p14:nvContentPartPr>
              <p14:xfrm>
                <a:off x="5274180" y="4942290"/>
                <a:ext cx="3764880" cy="1460520"/>
              </p14:xfrm>
            </p:contentPart>
          </mc:Choice>
          <mc:Fallback>
            <p:pic>
              <p:nvPicPr>
                <p:cNvPr id="7" name="Szabadkéz 6">
                  <a:extLst>
                    <a:ext uri="{FF2B5EF4-FFF2-40B4-BE49-F238E27FC236}">
                      <a16:creationId xmlns:a16="http://schemas.microsoft.com/office/drawing/2014/main" id="{02588803-D919-511F-C0CA-EBBE9E9D77BC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5265180" y="4933290"/>
                  <a:ext cx="3782520" cy="147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8" name="Szabadkéz 7">
                  <a:extLst>
                    <a:ext uri="{FF2B5EF4-FFF2-40B4-BE49-F238E27FC236}">
                      <a16:creationId xmlns:a16="http://schemas.microsoft.com/office/drawing/2014/main" id="{E315EB84-213D-82C4-1C0D-DA3E8ED308A4}"/>
                    </a:ext>
                  </a:extLst>
                </p14:cNvPr>
                <p14:cNvContentPartPr/>
                <p14:nvPr/>
              </p14:nvContentPartPr>
              <p14:xfrm>
                <a:off x="7095780" y="3832410"/>
                <a:ext cx="274680" cy="1406520"/>
              </p14:xfrm>
            </p:contentPart>
          </mc:Choice>
          <mc:Fallback>
            <p:pic>
              <p:nvPicPr>
                <p:cNvPr id="8" name="Szabadkéz 7">
                  <a:extLst>
                    <a:ext uri="{FF2B5EF4-FFF2-40B4-BE49-F238E27FC236}">
                      <a16:creationId xmlns:a16="http://schemas.microsoft.com/office/drawing/2014/main" id="{E315EB84-213D-82C4-1C0D-DA3E8ED308A4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087140" y="3823410"/>
                  <a:ext cx="292320" cy="142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9" name="Szabadkéz 8">
                  <a:extLst>
                    <a:ext uri="{FF2B5EF4-FFF2-40B4-BE49-F238E27FC236}">
                      <a16:creationId xmlns:a16="http://schemas.microsoft.com/office/drawing/2014/main" id="{87D669CA-9F77-2C70-807A-0522E07CD245}"/>
                    </a:ext>
                  </a:extLst>
                </p14:cNvPr>
                <p14:cNvContentPartPr/>
                <p14:nvPr/>
              </p14:nvContentPartPr>
              <p14:xfrm>
                <a:off x="7343460" y="3783810"/>
                <a:ext cx="138960" cy="106920"/>
              </p14:xfrm>
            </p:contentPart>
          </mc:Choice>
          <mc:Fallback>
            <p:pic>
              <p:nvPicPr>
                <p:cNvPr id="9" name="Szabadkéz 8">
                  <a:extLst>
                    <a:ext uri="{FF2B5EF4-FFF2-40B4-BE49-F238E27FC236}">
                      <a16:creationId xmlns:a16="http://schemas.microsoft.com/office/drawing/2014/main" id="{87D669CA-9F77-2C70-807A-0522E07CD245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334460" y="3774810"/>
                  <a:ext cx="156600" cy="12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0" name="Szabadkéz 9">
                  <a:extLst>
                    <a:ext uri="{FF2B5EF4-FFF2-40B4-BE49-F238E27FC236}">
                      <a16:creationId xmlns:a16="http://schemas.microsoft.com/office/drawing/2014/main" id="{6F9E2D81-72B5-7427-8F5E-4AC711AD5D83}"/>
                    </a:ext>
                  </a:extLst>
                </p14:cNvPr>
                <p14:cNvContentPartPr/>
                <p14:nvPr/>
              </p14:nvContentPartPr>
              <p14:xfrm>
                <a:off x="7249140" y="3828450"/>
                <a:ext cx="104040" cy="52920"/>
              </p14:xfrm>
            </p:contentPart>
          </mc:Choice>
          <mc:Fallback>
            <p:pic>
              <p:nvPicPr>
                <p:cNvPr id="10" name="Szabadkéz 9">
                  <a:extLst>
                    <a:ext uri="{FF2B5EF4-FFF2-40B4-BE49-F238E27FC236}">
                      <a16:creationId xmlns:a16="http://schemas.microsoft.com/office/drawing/2014/main" id="{6F9E2D81-72B5-7427-8F5E-4AC711AD5D83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7240140" y="3819810"/>
                  <a:ext cx="121680" cy="7056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2" name="Dátum helye 11">
            <a:extLst>
              <a:ext uri="{FF2B5EF4-FFF2-40B4-BE49-F238E27FC236}">
                <a16:creationId xmlns:a16="http://schemas.microsoft.com/office/drawing/2014/main" id="{72944E5B-597C-AC44-5998-1F7AAD875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E8E2F-7AAE-41CA-B5A6-354B30AE8C81}" type="datetime1">
              <a:rPr lang="hu-HU" smtClean="0"/>
              <a:t>2023. 07. 14.</a:t>
            </a:fld>
            <a:endParaRPr lang="hu-HU"/>
          </a:p>
        </p:txBody>
      </p:sp>
      <p:sp>
        <p:nvSpPr>
          <p:cNvPr id="13" name="Élőláb helye 12">
            <a:extLst>
              <a:ext uri="{FF2B5EF4-FFF2-40B4-BE49-F238E27FC236}">
                <a16:creationId xmlns:a16="http://schemas.microsoft.com/office/drawing/2014/main" id="{26FC06D8-A75B-F283-BC41-4C29B48ED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Babarczi Éva</a:t>
            </a:r>
          </a:p>
        </p:txBody>
      </p:sp>
    </p:spTree>
    <p:extLst>
      <p:ext uri="{BB962C8B-B14F-4D97-AF65-F5344CB8AC3E}">
        <p14:creationId xmlns:p14="http://schemas.microsoft.com/office/powerpoint/2010/main" val="18897422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>
            <a:extLst>
              <a:ext uri="{FF2B5EF4-FFF2-40B4-BE49-F238E27FC236}">
                <a16:creationId xmlns:a16="http://schemas.microsoft.com/office/drawing/2014/main" id="{C9A24ECA-32B9-4866-E1E8-482E4D60EB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6683" y="1295400"/>
            <a:ext cx="5561949" cy="4067175"/>
          </a:xfrm>
          <a:prstGeom prst="rect">
            <a:avLst/>
          </a:prstGeom>
        </p:spPr>
      </p:pic>
      <p:pic>
        <p:nvPicPr>
          <p:cNvPr id="4" name="Kép 3">
            <a:extLst>
              <a:ext uri="{FF2B5EF4-FFF2-40B4-BE49-F238E27FC236}">
                <a16:creationId xmlns:a16="http://schemas.microsoft.com/office/drawing/2014/main" id="{098CB4AE-C9ED-CDB5-3545-85D274B4C1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425" y="757237"/>
            <a:ext cx="5476875" cy="5095875"/>
          </a:xfrm>
          <a:prstGeom prst="rect">
            <a:avLst/>
          </a:prstGeom>
        </p:spPr>
      </p:pic>
      <p:grpSp>
        <p:nvGrpSpPr>
          <p:cNvPr id="5" name="Csoportba foglalás 4">
            <a:extLst>
              <a:ext uri="{FF2B5EF4-FFF2-40B4-BE49-F238E27FC236}">
                <a16:creationId xmlns:a16="http://schemas.microsoft.com/office/drawing/2014/main" id="{F3F8156E-0C88-E02F-0A29-13FB90E8A2A8}"/>
              </a:ext>
            </a:extLst>
          </p:cNvPr>
          <p:cNvGrpSpPr/>
          <p:nvPr/>
        </p:nvGrpSpPr>
        <p:grpSpPr>
          <a:xfrm>
            <a:off x="78293" y="3745710"/>
            <a:ext cx="3764880" cy="2619000"/>
            <a:chOff x="5274180" y="3783810"/>
            <a:chExt cx="3764880" cy="2619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6" name="Szabadkéz 5">
                  <a:extLst>
                    <a:ext uri="{FF2B5EF4-FFF2-40B4-BE49-F238E27FC236}">
                      <a16:creationId xmlns:a16="http://schemas.microsoft.com/office/drawing/2014/main" id="{AFF74579-B34A-16DA-887F-71E19D91A900}"/>
                    </a:ext>
                  </a:extLst>
                </p14:cNvPr>
                <p14:cNvContentPartPr/>
                <p14:nvPr/>
              </p14:nvContentPartPr>
              <p14:xfrm>
                <a:off x="5274180" y="4942290"/>
                <a:ext cx="3764880" cy="1460520"/>
              </p14:xfrm>
            </p:contentPart>
          </mc:Choice>
          <mc:Fallback>
            <p:pic>
              <p:nvPicPr>
                <p:cNvPr id="6" name="Szabadkéz 5">
                  <a:extLst>
                    <a:ext uri="{FF2B5EF4-FFF2-40B4-BE49-F238E27FC236}">
                      <a16:creationId xmlns:a16="http://schemas.microsoft.com/office/drawing/2014/main" id="{AFF74579-B34A-16DA-887F-71E19D91A900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265180" y="4933290"/>
                  <a:ext cx="3782520" cy="147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7" name="Szabadkéz 6">
                  <a:extLst>
                    <a:ext uri="{FF2B5EF4-FFF2-40B4-BE49-F238E27FC236}">
                      <a16:creationId xmlns:a16="http://schemas.microsoft.com/office/drawing/2014/main" id="{D67219F2-6C5C-463D-DE75-DAAE531DFB60}"/>
                    </a:ext>
                  </a:extLst>
                </p14:cNvPr>
                <p14:cNvContentPartPr/>
                <p14:nvPr/>
              </p14:nvContentPartPr>
              <p14:xfrm>
                <a:off x="7095780" y="3832410"/>
                <a:ext cx="274680" cy="1406520"/>
              </p14:xfrm>
            </p:contentPart>
          </mc:Choice>
          <mc:Fallback>
            <p:pic>
              <p:nvPicPr>
                <p:cNvPr id="7" name="Szabadkéz 6">
                  <a:extLst>
                    <a:ext uri="{FF2B5EF4-FFF2-40B4-BE49-F238E27FC236}">
                      <a16:creationId xmlns:a16="http://schemas.microsoft.com/office/drawing/2014/main" id="{D67219F2-6C5C-463D-DE75-DAAE531DFB60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087140" y="3823410"/>
                  <a:ext cx="292320" cy="142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8" name="Szabadkéz 7">
                  <a:extLst>
                    <a:ext uri="{FF2B5EF4-FFF2-40B4-BE49-F238E27FC236}">
                      <a16:creationId xmlns:a16="http://schemas.microsoft.com/office/drawing/2014/main" id="{55B0F23D-4870-D740-E2CD-32060B01F80B}"/>
                    </a:ext>
                  </a:extLst>
                </p14:cNvPr>
                <p14:cNvContentPartPr/>
                <p14:nvPr/>
              </p14:nvContentPartPr>
              <p14:xfrm>
                <a:off x="7343460" y="3783810"/>
                <a:ext cx="138960" cy="106920"/>
              </p14:xfrm>
            </p:contentPart>
          </mc:Choice>
          <mc:Fallback>
            <p:pic>
              <p:nvPicPr>
                <p:cNvPr id="8" name="Szabadkéz 7">
                  <a:extLst>
                    <a:ext uri="{FF2B5EF4-FFF2-40B4-BE49-F238E27FC236}">
                      <a16:creationId xmlns:a16="http://schemas.microsoft.com/office/drawing/2014/main" id="{55B0F23D-4870-D740-E2CD-32060B01F80B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7334460" y="3774810"/>
                  <a:ext cx="156600" cy="12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9" name="Szabadkéz 8">
                  <a:extLst>
                    <a:ext uri="{FF2B5EF4-FFF2-40B4-BE49-F238E27FC236}">
                      <a16:creationId xmlns:a16="http://schemas.microsoft.com/office/drawing/2014/main" id="{BCFE9960-13DB-724A-1CD1-1676322C9735}"/>
                    </a:ext>
                  </a:extLst>
                </p14:cNvPr>
                <p14:cNvContentPartPr/>
                <p14:nvPr/>
              </p14:nvContentPartPr>
              <p14:xfrm>
                <a:off x="7249140" y="3828450"/>
                <a:ext cx="104040" cy="52920"/>
              </p14:xfrm>
            </p:contentPart>
          </mc:Choice>
          <mc:Fallback>
            <p:pic>
              <p:nvPicPr>
                <p:cNvPr id="9" name="Szabadkéz 8">
                  <a:extLst>
                    <a:ext uri="{FF2B5EF4-FFF2-40B4-BE49-F238E27FC236}">
                      <a16:creationId xmlns:a16="http://schemas.microsoft.com/office/drawing/2014/main" id="{BCFE9960-13DB-724A-1CD1-1676322C9735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7240140" y="3819810"/>
                  <a:ext cx="121680" cy="7056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0" name="Szövegdoboz 9">
            <a:extLst>
              <a:ext uri="{FF2B5EF4-FFF2-40B4-BE49-F238E27FC236}">
                <a16:creationId xmlns:a16="http://schemas.microsoft.com/office/drawing/2014/main" id="{37644DB7-2BD9-01B7-E855-2DE1D6F18B18}"/>
              </a:ext>
            </a:extLst>
          </p:cNvPr>
          <p:cNvSpPr txBox="1"/>
          <p:nvPr/>
        </p:nvSpPr>
        <p:spPr>
          <a:xfrm>
            <a:off x="7924800" y="757237"/>
            <a:ext cx="3028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Így fog kinézni , behúzás után!</a:t>
            </a:r>
          </a:p>
        </p:txBody>
      </p:sp>
      <p:cxnSp>
        <p:nvCxnSpPr>
          <p:cNvPr id="12" name="Egyenes összekötő 11">
            <a:extLst>
              <a:ext uri="{FF2B5EF4-FFF2-40B4-BE49-F238E27FC236}">
                <a16:creationId xmlns:a16="http://schemas.microsoft.com/office/drawing/2014/main" id="{EF6B51A4-7DEE-7613-E6D9-F3DD931959ED}"/>
              </a:ext>
            </a:extLst>
          </p:cNvPr>
          <p:cNvCxnSpPr/>
          <p:nvPr/>
        </p:nvCxnSpPr>
        <p:spPr>
          <a:xfrm>
            <a:off x="6096000" y="133350"/>
            <a:ext cx="0" cy="6610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átum helye 12">
            <a:extLst>
              <a:ext uri="{FF2B5EF4-FFF2-40B4-BE49-F238E27FC236}">
                <a16:creationId xmlns:a16="http://schemas.microsoft.com/office/drawing/2014/main" id="{EC3E90A9-87A0-220D-A78E-1C30E9D67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C19C2-16BA-487D-8603-76BAF21E146C}" type="datetime1">
              <a:rPr lang="hu-HU" smtClean="0"/>
              <a:t>2023. 07. 14.</a:t>
            </a:fld>
            <a:endParaRPr lang="hu-HU"/>
          </a:p>
        </p:txBody>
      </p:sp>
      <p:sp>
        <p:nvSpPr>
          <p:cNvPr id="14" name="Élőláb helye 13">
            <a:extLst>
              <a:ext uri="{FF2B5EF4-FFF2-40B4-BE49-F238E27FC236}">
                <a16:creationId xmlns:a16="http://schemas.microsoft.com/office/drawing/2014/main" id="{B848C9FF-801D-CFEB-41EB-0748E655E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Babarczi Éva</a:t>
            </a:r>
          </a:p>
        </p:txBody>
      </p:sp>
    </p:spTree>
    <p:extLst>
      <p:ext uri="{BB962C8B-B14F-4D97-AF65-F5344CB8AC3E}">
        <p14:creationId xmlns:p14="http://schemas.microsoft.com/office/powerpoint/2010/main" val="14116159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E7D708F8-37DD-1CA1-DF2D-63766B86D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hu-HU" sz="5400"/>
              <a:t>Elkészült a fallabda program!</a:t>
            </a:r>
            <a:br>
              <a:rPr lang="hu-HU" sz="5400"/>
            </a:br>
            <a:endParaRPr lang="hu-HU" sz="540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id="{6151A612-D515-07AE-6B8C-2362EBCA44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0236705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átum helye 3">
            <a:extLst>
              <a:ext uri="{FF2B5EF4-FFF2-40B4-BE49-F238E27FC236}">
                <a16:creationId xmlns:a16="http://schemas.microsoft.com/office/drawing/2014/main" id="{BDEC5E42-2D7F-5BA3-C6EE-694582CD2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1A0F6-2946-4DC8-8961-ABF44CB2C8EC}" type="datetime1">
              <a:rPr lang="hu-HU" smtClean="0"/>
              <a:t>2023. 07. 14.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F95CB7BB-971B-3900-CB51-E92420A47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Babarczi Éva</a:t>
            </a:r>
          </a:p>
        </p:txBody>
      </p:sp>
    </p:spTree>
    <p:extLst>
      <p:ext uri="{BB962C8B-B14F-4D97-AF65-F5344CB8AC3E}">
        <p14:creationId xmlns:p14="http://schemas.microsoft.com/office/powerpoint/2010/main" val="3075509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5A08248-9F02-29AA-5B55-F68A55795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Készítsünk fallabda játékot! 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F18EDEEC-7171-36AB-9C1B-CBD6B5003A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8262" y="1481137"/>
            <a:ext cx="6010275" cy="4600575"/>
          </a:xfrm>
          <a:prstGeom prst="rect">
            <a:avLst/>
          </a:prstGeom>
        </p:spPr>
      </p:pic>
      <p:sp>
        <p:nvSpPr>
          <p:cNvPr id="6" name="Dátum helye 5">
            <a:extLst>
              <a:ext uri="{FF2B5EF4-FFF2-40B4-BE49-F238E27FC236}">
                <a16:creationId xmlns:a16="http://schemas.microsoft.com/office/drawing/2014/main" id="{0239175E-9DE8-73FE-4E2A-A847CE998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A823-F710-498E-ACF5-0D2E21F5CF81}" type="datetime1">
              <a:rPr lang="hu-HU" smtClean="0"/>
              <a:t>2023. 07. 14.</a:t>
            </a:fld>
            <a:endParaRPr lang="hu-HU"/>
          </a:p>
        </p:txBody>
      </p:sp>
      <p:sp>
        <p:nvSpPr>
          <p:cNvPr id="7" name="Élőláb helye 6">
            <a:extLst>
              <a:ext uri="{FF2B5EF4-FFF2-40B4-BE49-F238E27FC236}">
                <a16:creationId xmlns:a16="http://schemas.microsoft.com/office/drawing/2014/main" id="{CB96E0D2-1BD4-F2CD-E7CA-2C11DC09026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Babarczi Éva</a:t>
            </a:r>
          </a:p>
        </p:txBody>
      </p:sp>
    </p:spTree>
    <p:extLst>
      <p:ext uri="{BB962C8B-B14F-4D97-AF65-F5344CB8AC3E}">
        <p14:creationId xmlns:p14="http://schemas.microsoft.com/office/powerpoint/2010/main" val="127394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F30D15C-03F1-E724-142B-1BC402B7E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974" y="1"/>
            <a:ext cx="11458575" cy="1258520"/>
          </a:xfrm>
        </p:spPr>
        <p:txBody>
          <a:bodyPr>
            <a:normAutofit fontScale="90000"/>
          </a:bodyPr>
          <a:lstStyle/>
          <a:p>
            <a:r>
              <a:rPr lang="hu-HU" dirty="0"/>
              <a:t>Rajzoljunk egy új szereplőt , mely egy téglalap !</a:t>
            </a:r>
            <a:br>
              <a:rPr lang="hu-HU" dirty="0"/>
            </a:br>
            <a:r>
              <a:rPr lang="hu-HU" dirty="0"/>
              <a:t>Az alábbi kép segít! Ha elkészültét, húzd be középre!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5FA52BA-7DC4-4350-B6F4-B3AFDC363D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4932E050-85E4-E9FF-3C2D-247F20D3EF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674" y="1690688"/>
            <a:ext cx="11458575" cy="5053380"/>
          </a:xfrm>
          <a:prstGeom prst="rect">
            <a:avLst/>
          </a:prstGeom>
        </p:spPr>
      </p:pic>
      <p:grpSp>
        <p:nvGrpSpPr>
          <p:cNvPr id="10" name="Csoportba foglalás 9">
            <a:extLst>
              <a:ext uri="{FF2B5EF4-FFF2-40B4-BE49-F238E27FC236}">
                <a16:creationId xmlns:a16="http://schemas.microsoft.com/office/drawing/2014/main" id="{8FC8B4B1-1441-A987-E62C-0EE6339C2141}"/>
              </a:ext>
            </a:extLst>
          </p:cNvPr>
          <p:cNvGrpSpPr/>
          <p:nvPr/>
        </p:nvGrpSpPr>
        <p:grpSpPr>
          <a:xfrm>
            <a:off x="4804050" y="1247250"/>
            <a:ext cx="5995800" cy="3099240"/>
            <a:chOff x="4804050" y="1247250"/>
            <a:chExt cx="5995800" cy="3099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6" name="Szabadkéz 5">
                  <a:extLst>
                    <a:ext uri="{FF2B5EF4-FFF2-40B4-BE49-F238E27FC236}">
                      <a16:creationId xmlns:a16="http://schemas.microsoft.com/office/drawing/2014/main" id="{FE42AE2F-20E6-1050-F98D-0495E0D62B34}"/>
                    </a:ext>
                  </a:extLst>
                </p14:cNvPr>
                <p14:cNvContentPartPr/>
                <p14:nvPr/>
              </p14:nvContentPartPr>
              <p14:xfrm>
                <a:off x="7524570" y="1247250"/>
                <a:ext cx="3275280" cy="58320"/>
              </p14:xfrm>
            </p:contentPart>
          </mc:Choice>
          <mc:Fallback>
            <p:pic>
              <p:nvPicPr>
                <p:cNvPr id="6" name="Szabadkéz 5">
                  <a:extLst>
                    <a:ext uri="{FF2B5EF4-FFF2-40B4-BE49-F238E27FC236}">
                      <a16:creationId xmlns:a16="http://schemas.microsoft.com/office/drawing/2014/main" id="{FE42AE2F-20E6-1050-F98D-0495E0D62B34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7515570" y="1238610"/>
                  <a:ext cx="3292920" cy="7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7" name="Szabadkéz 6">
                  <a:extLst>
                    <a:ext uri="{FF2B5EF4-FFF2-40B4-BE49-F238E27FC236}">
                      <a16:creationId xmlns:a16="http://schemas.microsoft.com/office/drawing/2014/main" id="{D7575629-0DE4-F3C9-EC19-AE6508F52EAF}"/>
                    </a:ext>
                  </a:extLst>
                </p14:cNvPr>
                <p14:cNvContentPartPr/>
                <p14:nvPr/>
              </p14:nvContentPartPr>
              <p14:xfrm>
                <a:off x="4925010" y="1266690"/>
                <a:ext cx="3742920" cy="3029040"/>
              </p14:xfrm>
            </p:contentPart>
          </mc:Choice>
          <mc:Fallback>
            <p:pic>
              <p:nvPicPr>
                <p:cNvPr id="7" name="Szabadkéz 6">
                  <a:extLst>
                    <a:ext uri="{FF2B5EF4-FFF2-40B4-BE49-F238E27FC236}">
                      <a16:creationId xmlns:a16="http://schemas.microsoft.com/office/drawing/2014/main" id="{D7575629-0DE4-F3C9-EC19-AE6508F52EAF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4916010" y="1257690"/>
                  <a:ext cx="3760560" cy="304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9" name="Szabadkéz 8">
                  <a:extLst>
                    <a:ext uri="{FF2B5EF4-FFF2-40B4-BE49-F238E27FC236}">
                      <a16:creationId xmlns:a16="http://schemas.microsoft.com/office/drawing/2014/main" id="{7C893B07-6EC1-B50F-D56E-E07F8F0F7338}"/>
                    </a:ext>
                  </a:extLst>
                </p14:cNvPr>
                <p14:cNvContentPartPr/>
                <p14:nvPr/>
              </p14:nvContentPartPr>
              <p14:xfrm>
                <a:off x="4804050" y="4219050"/>
                <a:ext cx="235800" cy="127440"/>
              </p14:xfrm>
            </p:contentPart>
          </mc:Choice>
          <mc:Fallback>
            <p:pic>
              <p:nvPicPr>
                <p:cNvPr id="9" name="Szabadkéz 8">
                  <a:extLst>
                    <a:ext uri="{FF2B5EF4-FFF2-40B4-BE49-F238E27FC236}">
                      <a16:creationId xmlns:a16="http://schemas.microsoft.com/office/drawing/2014/main" id="{7C893B07-6EC1-B50F-D56E-E07F8F0F7338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4795050" y="4210410"/>
                  <a:ext cx="253440" cy="14508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1" name="Dátum helye 10">
            <a:extLst>
              <a:ext uri="{FF2B5EF4-FFF2-40B4-BE49-F238E27FC236}">
                <a16:creationId xmlns:a16="http://schemas.microsoft.com/office/drawing/2014/main" id="{A9C1D581-12B1-08C2-8F65-AAB3B9455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41467-6D5B-4D7E-B176-8D0628965C07}" type="datetime1">
              <a:rPr lang="hu-HU" smtClean="0"/>
              <a:t>2023. 07. 14.</a:t>
            </a:fld>
            <a:endParaRPr lang="hu-HU"/>
          </a:p>
        </p:txBody>
      </p:sp>
      <p:sp>
        <p:nvSpPr>
          <p:cNvPr id="12" name="Élőláb helye 11">
            <a:extLst>
              <a:ext uri="{FF2B5EF4-FFF2-40B4-BE49-F238E27FC236}">
                <a16:creationId xmlns:a16="http://schemas.microsoft.com/office/drawing/2014/main" id="{1E559DB7-FCC5-D857-17C5-3360457B4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Babarczi Éva</a:t>
            </a:r>
          </a:p>
        </p:txBody>
      </p:sp>
    </p:spTree>
    <p:extLst>
      <p:ext uri="{BB962C8B-B14F-4D97-AF65-F5344CB8AC3E}">
        <p14:creationId xmlns:p14="http://schemas.microsoft.com/office/powerpoint/2010/main" val="3297786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ABD907F-BA2B-AB55-CF8F-BB678AEA5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Csökkentsd a téglalapod </a:t>
            </a:r>
            <a:r>
              <a:rPr lang="hu-HU" dirty="0" err="1"/>
              <a:t>métetét</a:t>
            </a:r>
            <a:r>
              <a:rPr lang="hu-HU" dirty="0"/>
              <a:t> kb. 40 re!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7DBD7B2-7D87-12C9-EE48-7CB09DA06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00203591-D1FB-2764-D79C-E6283CDEAE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025" y="1388285"/>
            <a:ext cx="11029950" cy="4864351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Szabadkéz 5">
                <a:extLst>
                  <a:ext uri="{FF2B5EF4-FFF2-40B4-BE49-F238E27FC236}">
                    <a16:creationId xmlns:a16="http://schemas.microsoft.com/office/drawing/2014/main" id="{B1E5F9F4-97F9-EA64-826B-A3C95DB05809}"/>
                  </a:ext>
                </a:extLst>
              </p14:cNvPr>
              <p14:cNvContentPartPr/>
              <p14:nvPr/>
            </p14:nvContentPartPr>
            <p14:xfrm>
              <a:off x="9343620" y="5017890"/>
              <a:ext cx="972360" cy="737280"/>
            </p14:xfrm>
          </p:contentPart>
        </mc:Choice>
        <mc:Fallback>
          <p:pic>
            <p:nvPicPr>
              <p:cNvPr id="6" name="Szabadkéz 5">
                <a:extLst>
                  <a:ext uri="{FF2B5EF4-FFF2-40B4-BE49-F238E27FC236}">
                    <a16:creationId xmlns:a16="http://schemas.microsoft.com/office/drawing/2014/main" id="{B1E5F9F4-97F9-EA64-826B-A3C95DB0580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334980" y="5008890"/>
                <a:ext cx="990000" cy="754920"/>
              </a:xfrm>
              <a:prstGeom prst="rect">
                <a:avLst/>
              </a:prstGeom>
            </p:spPr>
          </p:pic>
        </mc:Fallback>
      </mc:AlternateContent>
      <p:grpSp>
        <p:nvGrpSpPr>
          <p:cNvPr id="10" name="Csoportba foglalás 9">
            <a:extLst>
              <a:ext uri="{FF2B5EF4-FFF2-40B4-BE49-F238E27FC236}">
                <a16:creationId xmlns:a16="http://schemas.microsoft.com/office/drawing/2014/main" id="{685BC436-9EF1-315F-CE7F-B7F843A2696A}"/>
              </a:ext>
            </a:extLst>
          </p:cNvPr>
          <p:cNvGrpSpPr/>
          <p:nvPr/>
        </p:nvGrpSpPr>
        <p:grpSpPr>
          <a:xfrm>
            <a:off x="9025740" y="538770"/>
            <a:ext cx="1556640" cy="4688280"/>
            <a:chOff x="9025740" y="538770"/>
            <a:chExt cx="1556640" cy="4688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7" name="Szabadkéz 6">
                  <a:extLst>
                    <a:ext uri="{FF2B5EF4-FFF2-40B4-BE49-F238E27FC236}">
                      <a16:creationId xmlns:a16="http://schemas.microsoft.com/office/drawing/2014/main" id="{852357E4-908F-5B7C-61F4-2CF2C9424F74}"/>
                    </a:ext>
                  </a:extLst>
                </p14:cNvPr>
                <p14:cNvContentPartPr/>
                <p14:nvPr/>
              </p14:nvContentPartPr>
              <p14:xfrm>
                <a:off x="9025740" y="538770"/>
                <a:ext cx="1556640" cy="988200"/>
              </p14:xfrm>
            </p:contentPart>
          </mc:Choice>
          <mc:Fallback>
            <p:pic>
              <p:nvPicPr>
                <p:cNvPr id="7" name="Szabadkéz 6">
                  <a:extLst>
                    <a:ext uri="{FF2B5EF4-FFF2-40B4-BE49-F238E27FC236}">
                      <a16:creationId xmlns:a16="http://schemas.microsoft.com/office/drawing/2014/main" id="{852357E4-908F-5B7C-61F4-2CF2C9424F74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9016740" y="530130"/>
                  <a:ext cx="1574280" cy="100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8" name="Szabadkéz 7">
                  <a:extLst>
                    <a:ext uri="{FF2B5EF4-FFF2-40B4-BE49-F238E27FC236}">
                      <a16:creationId xmlns:a16="http://schemas.microsoft.com/office/drawing/2014/main" id="{A879F9DC-2316-CB87-3507-D98E292595BC}"/>
                    </a:ext>
                  </a:extLst>
                </p14:cNvPr>
                <p14:cNvContentPartPr/>
                <p14:nvPr/>
              </p14:nvContentPartPr>
              <p14:xfrm>
                <a:off x="9180900" y="1533090"/>
                <a:ext cx="534600" cy="3602880"/>
              </p14:xfrm>
            </p:contentPart>
          </mc:Choice>
          <mc:Fallback>
            <p:pic>
              <p:nvPicPr>
                <p:cNvPr id="8" name="Szabadkéz 7">
                  <a:extLst>
                    <a:ext uri="{FF2B5EF4-FFF2-40B4-BE49-F238E27FC236}">
                      <a16:creationId xmlns:a16="http://schemas.microsoft.com/office/drawing/2014/main" id="{A879F9DC-2316-CB87-3507-D98E292595BC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9172260" y="1524090"/>
                  <a:ext cx="552240" cy="362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9" name="Szabadkéz 8">
                  <a:extLst>
                    <a:ext uri="{FF2B5EF4-FFF2-40B4-BE49-F238E27FC236}">
                      <a16:creationId xmlns:a16="http://schemas.microsoft.com/office/drawing/2014/main" id="{0CB011FB-A2BB-D42F-8ACB-C0DE35A037BE}"/>
                    </a:ext>
                  </a:extLst>
                </p14:cNvPr>
                <p14:cNvContentPartPr/>
                <p14:nvPr/>
              </p14:nvContentPartPr>
              <p14:xfrm>
                <a:off x="9362340" y="4852650"/>
                <a:ext cx="144000" cy="374400"/>
              </p14:xfrm>
            </p:contentPart>
          </mc:Choice>
          <mc:Fallback>
            <p:pic>
              <p:nvPicPr>
                <p:cNvPr id="9" name="Szabadkéz 8">
                  <a:extLst>
                    <a:ext uri="{FF2B5EF4-FFF2-40B4-BE49-F238E27FC236}">
                      <a16:creationId xmlns:a16="http://schemas.microsoft.com/office/drawing/2014/main" id="{0CB011FB-A2BB-D42F-8ACB-C0DE35A037BE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9353700" y="4843650"/>
                  <a:ext cx="161640" cy="39204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1" name="Dátum helye 10">
            <a:extLst>
              <a:ext uri="{FF2B5EF4-FFF2-40B4-BE49-F238E27FC236}">
                <a16:creationId xmlns:a16="http://schemas.microsoft.com/office/drawing/2014/main" id="{87E12F39-CF29-BBB5-D10C-3223AEC2D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354E4-3545-404D-937B-D417F2EB5BE8}" type="datetime1">
              <a:rPr lang="hu-HU" smtClean="0"/>
              <a:t>2023. 07. 14.</a:t>
            </a:fld>
            <a:endParaRPr lang="hu-HU"/>
          </a:p>
        </p:txBody>
      </p:sp>
      <p:sp>
        <p:nvSpPr>
          <p:cNvPr id="12" name="Élőláb helye 11">
            <a:extLst>
              <a:ext uri="{FF2B5EF4-FFF2-40B4-BE49-F238E27FC236}">
                <a16:creationId xmlns:a16="http://schemas.microsoft.com/office/drawing/2014/main" id="{17404A5D-C211-F80A-C314-4EE152267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Babarczi Éva</a:t>
            </a:r>
          </a:p>
        </p:txBody>
      </p:sp>
    </p:spTree>
    <p:extLst>
      <p:ext uri="{BB962C8B-B14F-4D97-AF65-F5344CB8AC3E}">
        <p14:creationId xmlns:p14="http://schemas.microsoft.com/office/powerpoint/2010/main" val="95489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BF81BBE-C305-2445-7D38-2E695464B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kész téglalapot, húzd le a játékmező aljára!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D53320A3-15FB-1B63-EA26-4A9AFC8FAB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4737" y="1414463"/>
            <a:ext cx="5838825" cy="4762500"/>
          </a:xfrm>
          <a:prstGeom prst="rect">
            <a:avLst/>
          </a:prstGeom>
        </p:spPr>
      </p:pic>
      <p:sp>
        <p:nvSpPr>
          <p:cNvPr id="7" name="Dátum helye 6">
            <a:extLst>
              <a:ext uri="{FF2B5EF4-FFF2-40B4-BE49-F238E27FC236}">
                <a16:creationId xmlns:a16="http://schemas.microsoft.com/office/drawing/2014/main" id="{6DEFBC72-CC8C-EBE8-D078-8CBC56C5E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D4BCC-FAB7-4D6A-97B7-8456FFCFA902}" type="datetime1">
              <a:rPr lang="hu-HU" smtClean="0"/>
              <a:t>2023. 07. 14.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1F383CC7-DBC9-0C9A-5D8E-9D9514555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Babarczi Éva</a:t>
            </a:r>
          </a:p>
        </p:txBody>
      </p:sp>
    </p:spTree>
    <p:extLst>
      <p:ext uri="{BB962C8B-B14F-4D97-AF65-F5344CB8AC3E}">
        <p14:creationId xmlns:p14="http://schemas.microsoft.com/office/powerpoint/2010/main" val="4013602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FAE85A0-A251-FFED-A0EE-4DCD8BCD8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Fallabda játék !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E67E3CD-5FAA-FF88-D904-872297A23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Hasonlít a labirintusban megtanult programsorhoz, csak itt az X tengely mentén kell mozgatnunk a szereplőt, hogy elkapja a labdát!</a:t>
            </a:r>
          </a:p>
          <a:p>
            <a:r>
              <a:rPr lang="hu-HU" dirty="0"/>
              <a:t>Emlékszel az Események menü                                            parancsra </a:t>
            </a:r>
            <a:r>
              <a:rPr lang="hu-HU" dirty="0">
                <a:sym typeface="Wingdings" panose="05000000000000000000" pitchFamily="2" charset="2"/>
              </a:rPr>
              <a:t></a:t>
            </a:r>
            <a:r>
              <a:rPr lang="hu-HU" dirty="0"/>
              <a:t> </a:t>
            </a:r>
          </a:p>
          <a:p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3A50E73-468E-5327-60CF-124075A715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3550" y="3733800"/>
            <a:ext cx="7962900" cy="1733550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30CC78F9-1DAD-5C0B-C61D-5FE7558365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5943" y="2633781"/>
            <a:ext cx="3252788" cy="1114305"/>
          </a:xfrm>
          <a:prstGeom prst="rect">
            <a:avLst/>
          </a:prstGeom>
        </p:spPr>
      </p:pic>
      <p:sp>
        <p:nvSpPr>
          <p:cNvPr id="8" name="Dátum helye 7">
            <a:extLst>
              <a:ext uri="{FF2B5EF4-FFF2-40B4-BE49-F238E27FC236}">
                <a16:creationId xmlns:a16="http://schemas.microsoft.com/office/drawing/2014/main" id="{E9847FD9-D972-C5A7-22B9-38E78D70D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7A0D-4DA0-42A6-A50B-28BE1FD8BE4E}" type="datetime1">
              <a:rPr lang="hu-HU" smtClean="0"/>
              <a:t>2023. 07. 14.</a:t>
            </a:fld>
            <a:endParaRPr lang="hu-HU"/>
          </a:p>
        </p:txBody>
      </p:sp>
      <p:sp>
        <p:nvSpPr>
          <p:cNvPr id="9" name="Élőláb helye 8">
            <a:extLst>
              <a:ext uri="{FF2B5EF4-FFF2-40B4-BE49-F238E27FC236}">
                <a16:creationId xmlns:a16="http://schemas.microsoft.com/office/drawing/2014/main" id="{9B280607-2860-25BA-000A-F782CAABF94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Babarczi Éva</a:t>
            </a:r>
          </a:p>
        </p:txBody>
      </p:sp>
    </p:spTree>
    <p:extLst>
      <p:ext uri="{BB962C8B-B14F-4D97-AF65-F5344CB8AC3E}">
        <p14:creationId xmlns:p14="http://schemas.microsoft.com/office/powerpoint/2010/main" val="1105878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5D4A06A-6975-C9B4-138F-9B6DF5A74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Beállítjuk a változókat, hogy a gomb lenyomásakor mekkorát ugorjon!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07CFAEEF-ACBF-38AB-6262-7A2409CFD2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404" y="1969086"/>
            <a:ext cx="8172450" cy="2400300"/>
          </a:xfrm>
          <a:prstGeom prst="rect">
            <a:avLst/>
          </a:prstGeom>
        </p:spPr>
      </p:pic>
      <p:pic>
        <p:nvPicPr>
          <p:cNvPr id="6" name="Kép 5">
            <a:extLst>
              <a:ext uri="{FF2B5EF4-FFF2-40B4-BE49-F238E27FC236}">
                <a16:creationId xmlns:a16="http://schemas.microsoft.com/office/drawing/2014/main" id="{69F1C6FA-66C1-5D0F-7F00-F2F0CD3EA1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7389" y="4943624"/>
            <a:ext cx="2036240" cy="1249788"/>
          </a:xfrm>
          <a:prstGeom prst="rect">
            <a:avLst/>
          </a:prstGeom>
        </p:spPr>
      </p:pic>
      <p:grpSp>
        <p:nvGrpSpPr>
          <p:cNvPr id="9" name="Csoportba foglalás 8">
            <a:extLst>
              <a:ext uri="{FF2B5EF4-FFF2-40B4-BE49-F238E27FC236}">
                <a16:creationId xmlns:a16="http://schemas.microsoft.com/office/drawing/2014/main" id="{FA61A307-D465-6255-1440-501E474F9E4E}"/>
              </a:ext>
            </a:extLst>
          </p:cNvPr>
          <p:cNvGrpSpPr/>
          <p:nvPr/>
        </p:nvGrpSpPr>
        <p:grpSpPr>
          <a:xfrm>
            <a:off x="3627540" y="5465730"/>
            <a:ext cx="2660760" cy="1021320"/>
            <a:chOff x="3627540" y="5465730"/>
            <a:chExt cx="2660760" cy="1021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7" name="Szabadkéz 6">
                  <a:extLst>
                    <a:ext uri="{FF2B5EF4-FFF2-40B4-BE49-F238E27FC236}">
                      <a16:creationId xmlns:a16="http://schemas.microsoft.com/office/drawing/2014/main" id="{ADC5843E-C16E-3B07-4E8E-D8EA07DF761F}"/>
                    </a:ext>
                  </a:extLst>
                </p14:cNvPr>
                <p14:cNvContentPartPr/>
                <p14:nvPr/>
              </p14:nvContentPartPr>
              <p14:xfrm>
                <a:off x="3627540" y="5483730"/>
                <a:ext cx="935280" cy="1003320"/>
              </p14:xfrm>
            </p:contentPart>
          </mc:Choice>
          <mc:Fallback>
            <p:pic>
              <p:nvPicPr>
                <p:cNvPr id="7" name="Szabadkéz 6">
                  <a:extLst>
                    <a:ext uri="{FF2B5EF4-FFF2-40B4-BE49-F238E27FC236}">
                      <a16:creationId xmlns:a16="http://schemas.microsoft.com/office/drawing/2014/main" id="{ADC5843E-C16E-3B07-4E8E-D8EA07DF761F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3618900" y="5475090"/>
                  <a:ext cx="952920" cy="102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8" name="Szabadkéz 7">
                  <a:extLst>
                    <a:ext uri="{FF2B5EF4-FFF2-40B4-BE49-F238E27FC236}">
                      <a16:creationId xmlns:a16="http://schemas.microsoft.com/office/drawing/2014/main" id="{1DF30B27-A55A-E8CB-5FDA-77020C4AED73}"/>
                    </a:ext>
                  </a:extLst>
                </p14:cNvPr>
                <p14:cNvContentPartPr/>
                <p14:nvPr/>
              </p14:nvContentPartPr>
              <p14:xfrm>
                <a:off x="5274900" y="5465730"/>
                <a:ext cx="1013400" cy="994320"/>
              </p14:xfrm>
            </p:contentPart>
          </mc:Choice>
          <mc:Fallback>
            <p:pic>
              <p:nvPicPr>
                <p:cNvPr id="8" name="Szabadkéz 7">
                  <a:extLst>
                    <a:ext uri="{FF2B5EF4-FFF2-40B4-BE49-F238E27FC236}">
                      <a16:creationId xmlns:a16="http://schemas.microsoft.com/office/drawing/2014/main" id="{1DF30B27-A55A-E8CB-5FDA-77020C4AED73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5266260" y="5457090"/>
                  <a:ext cx="1031040" cy="101196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0" name="Dátum helye 9">
            <a:extLst>
              <a:ext uri="{FF2B5EF4-FFF2-40B4-BE49-F238E27FC236}">
                <a16:creationId xmlns:a16="http://schemas.microsoft.com/office/drawing/2014/main" id="{3C1C8E02-AF7A-04A6-236A-8A0C367EA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9B1C0-F907-47D8-9A89-3A27B2B76120}" type="datetime1">
              <a:rPr lang="hu-HU" smtClean="0"/>
              <a:t>2023. 07. 14.</a:t>
            </a:fld>
            <a:endParaRPr lang="hu-HU"/>
          </a:p>
        </p:txBody>
      </p:sp>
      <p:sp>
        <p:nvSpPr>
          <p:cNvPr id="11" name="Élőláb helye 10">
            <a:extLst>
              <a:ext uri="{FF2B5EF4-FFF2-40B4-BE49-F238E27FC236}">
                <a16:creationId xmlns:a16="http://schemas.microsoft.com/office/drawing/2014/main" id="{41E4A9D0-9BEE-5E44-605D-BA32C7223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Babarczi Éva</a:t>
            </a:r>
          </a:p>
        </p:txBody>
      </p:sp>
    </p:spTree>
    <p:extLst>
      <p:ext uri="{BB962C8B-B14F-4D97-AF65-F5344CB8AC3E}">
        <p14:creationId xmlns:p14="http://schemas.microsoft.com/office/powerpoint/2010/main" val="3765291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EBFA723-5A7B-472D-ABD7-1526B8D3A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33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6B27065-399A-4CF7-BF70-CF79B9848F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33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F22986C-DDF7-4109-9D6A-006800D6B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2636" y="52996"/>
            <a:ext cx="6093363" cy="6805005"/>
            <a:chOff x="6095999" y="52996"/>
            <a:chExt cx="6093363" cy="6805005"/>
          </a:xfrm>
          <a:solidFill>
            <a:schemeClr val="accent5">
              <a:alpha val="1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C025298-F835-4B83-A3A3-6555157E01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1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7106C81-A3F0-4DA0-9368-6BBCDB9648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5999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B3B35E8-1AF4-4D76-93A5-B0B0884083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Cím 1">
            <a:extLst>
              <a:ext uri="{FF2B5EF4-FFF2-40B4-BE49-F238E27FC236}">
                <a16:creationId xmlns:a16="http://schemas.microsoft.com/office/drawing/2014/main" id="{A2EBE126-F83F-4C80-A82A-B4DDFBB12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3121701"/>
            <a:ext cx="3957828" cy="17865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Kell nekünk a játékhoz </a:t>
            </a:r>
            <a:br>
              <a:rPr lang="en-US" sz="28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28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egy labda, így szúrjunk be</a:t>
            </a:r>
            <a:br>
              <a:rPr lang="en-US" sz="28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28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egy labda szereplőt is!</a:t>
            </a:r>
            <a:endParaRPr lang="en-US" sz="28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4DFD4DFB-2025-6093-E06F-9C29D5D8C7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0423" y="743798"/>
            <a:ext cx="3727035" cy="5362640"/>
          </a:xfrm>
          <a:prstGeom prst="rect">
            <a:avLst/>
          </a:prstGeom>
          <a:ln w="9525">
            <a:noFill/>
          </a:ln>
        </p:spPr>
      </p:pic>
      <p:sp>
        <p:nvSpPr>
          <p:cNvPr id="6" name="Dátum helye 5">
            <a:extLst>
              <a:ext uri="{FF2B5EF4-FFF2-40B4-BE49-F238E27FC236}">
                <a16:creationId xmlns:a16="http://schemas.microsoft.com/office/drawing/2014/main" id="{73BE2B40-DDF3-D03A-113F-D2FD987CE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E07B5-63D6-4B1D-960E-9A3A8F27692C}" type="datetime1">
              <a:rPr lang="hu-HU" smtClean="0"/>
              <a:t>2023. 07. 14.</a:t>
            </a:fld>
            <a:endParaRPr lang="hu-HU"/>
          </a:p>
        </p:txBody>
      </p:sp>
      <p:sp>
        <p:nvSpPr>
          <p:cNvPr id="7" name="Élőláb helye 6">
            <a:extLst>
              <a:ext uri="{FF2B5EF4-FFF2-40B4-BE49-F238E27FC236}">
                <a16:creationId xmlns:a16="http://schemas.microsoft.com/office/drawing/2014/main" id="{A7D73B92-C470-1A5D-3B45-7DB8B0ADE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Babarczi Éva</a:t>
            </a:r>
          </a:p>
        </p:txBody>
      </p:sp>
    </p:spTree>
    <p:extLst>
      <p:ext uri="{BB962C8B-B14F-4D97-AF65-F5344CB8AC3E}">
        <p14:creationId xmlns:p14="http://schemas.microsoft.com/office/powerpoint/2010/main" val="3169915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2BE0D5D-1086-2408-88F4-C2B5BDFE0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labda mozgatása következik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6B1C1DFD-FFD3-4300-1991-71A726689C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50" y="1543050"/>
            <a:ext cx="600075" cy="5067300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BF81112D-75D2-B770-AEBF-F7E879E19D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9287" y="1690688"/>
            <a:ext cx="4505325" cy="4076700"/>
          </a:xfrm>
          <a:prstGeom prst="rect">
            <a:avLst/>
          </a:prstGeom>
        </p:spPr>
      </p:pic>
      <p:grpSp>
        <p:nvGrpSpPr>
          <p:cNvPr id="11" name="Csoportba foglalás 10">
            <a:extLst>
              <a:ext uri="{FF2B5EF4-FFF2-40B4-BE49-F238E27FC236}">
                <a16:creationId xmlns:a16="http://schemas.microsoft.com/office/drawing/2014/main" id="{13C349C3-9810-70CE-E602-263010337399}"/>
              </a:ext>
            </a:extLst>
          </p:cNvPr>
          <p:cNvGrpSpPr/>
          <p:nvPr/>
        </p:nvGrpSpPr>
        <p:grpSpPr>
          <a:xfrm>
            <a:off x="112953" y="2423548"/>
            <a:ext cx="2358720" cy="1483560"/>
            <a:chOff x="112953" y="2423548"/>
            <a:chExt cx="2358720" cy="1483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8" name="Szabadkéz 7">
                  <a:extLst>
                    <a:ext uri="{FF2B5EF4-FFF2-40B4-BE49-F238E27FC236}">
                      <a16:creationId xmlns:a16="http://schemas.microsoft.com/office/drawing/2014/main" id="{5022476B-B77B-3956-6DAF-C53671A1CC3D}"/>
                    </a:ext>
                  </a:extLst>
                </p14:cNvPr>
                <p14:cNvContentPartPr/>
                <p14:nvPr/>
              </p14:nvContentPartPr>
              <p14:xfrm>
                <a:off x="112953" y="3309508"/>
                <a:ext cx="1006920" cy="597600"/>
              </p14:xfrm>
            </p:contentPart>
          </mc:Choice>
          <mc:Fallback>
            <p:pic>
              <p:nvPicPr>
                <p:cNvPr id="8" name="Szabadkéz 7">
                  <a:extLst>
                    <a:ext uri="{FF2B5EF4-FFF2-40B4-BE49-F238E27FC236}">
                      <a16:creationId xmlns:a16="http://schemas.microsoft.com/office/drawing/2014/main" id="{5022476B-B77B-3956-6DAF-C53671A1CC3D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04313" y="3300868"/>
                  <a:ext cx="1024560" cy="61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9" name="Szabadkéz 8">
                  <a:extLst>
                    <a:ext uri="{FF2B5EF4-FFF2-40B4-BE49-F238E27FC236}">
                      <a16:creationId xmlns:a16="http://schemas.microsoft.com/office/drawing/2014/main" id="{7918CD03-37AB-E8CA-78FB-58C8C8EEA97F}"/>
                    </a:ext>
                  </a:extLst>
                </p14:cNvPr>
                <p14:cNvContentPartPr/>
                <p14:nvPr/>
              </p14:nvContentPartPr>
              <p14:xfrm>
                <a:off x="994233" y="2583388"/>
                <a:ext cx="1354680" cy="914760"/>
              </p14:xfrm>
            </p:contentPart>
          </mc:Choice>
          <mc:Fallback>
            <p:pic>
              <p:nvPicPr>
                <p:cNvPr id="9" name="Szabadkéz 8">
                  <a:extLst>
                    <a:ext uri="{FF2B5EF4-FFF2-40B4-BE49-F238E27FC236}">
                      <a16:creationId xmlns:a16="http://schemas.microsoft.com/office/drawing/2014/main" id="{7918CD03-37AB-E8CA-78FB-58C8C8EEA97F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985233" y="2574388"/>
                  <a:ext cx="1372320" cy="93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10" name="Szabadkéz 9">
                  <a:extLst>
                    <a:ext uri="{FF2B5EF4-FFF2-40B4-BE49-F238E27FC236}">
                      <a16:creationId xmlns:a16="http://schemas.microsoft.com/office/drawing/2014/main" id="{F31E6026-2050-3E05-97BA-01581F99EC80}"/>
                    </a:ext>
                  </a:extLst>
                </p14:cNvPr>
                <p14:cNvContentPartPr/>
                <p14:nvPr/>
              </p14:nvContentPartPr>
              <p14:xfrm>
                <a:off x="2139033" y="2423548"/>
                <a:ext cx="332640" cy="545040"/>
              </p14:xfrm>
            </p:contentPart>
          </mc:Choice>
          <mc:Fallback>
            <p:pic>
              <p:nvPicPr>
                <p:cNvPr id="10" name="Szabadkéz 9">
                  <a:extLst>
                    <a:ext uri="{FF2B5EF4-FFF2-40B4-BE49-F238E27FC236}">
                      <a16:creationId xmlns:a16="http://schemas.microsoft.com/office/drawing/2014/main" id="{F31E6026-2050-3E05-97BA-01581F99EC80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130393" y="2414548"/>
                  <a:ext cx="350280" cy="562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" name="Csoportba foglalás 14">
            <a:extLst>
              <a:ext uri="{FF2B5EF4-FFF2-40B4-BE49-F238E27FC236}">
                <a16:creationId xmlns:a16="http://schemas.microsoft.com/office/drawing/2014/main" id="{17CDA735-55EB-845F-21A3-83A113FADC26}"/>
              </a:ext>
            </a:extLst>
          </p:cNvPr>
          <p:cNvGrpSpPr/>
          <p:nvPr/>
        </p:nvGrpSpPr>
        <p:grpSpPr>
          <a:xfrm>
            <a:off x="52473" y="1320148"/>
            <a:ext cx="2273760" cy="2576880"/>
            <a:chOff x="52473" y="1320148"/>
            <a:chExt cx="2273760" cy="2576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2" name="Szabadkéz 11">
                  <a:extLst>
                    <a:ext uri="{FF2B5EF4-FFF2-40B4-BE49-F238E27FC236}">
                      <a16:creationId xmlns:a16="http://schemas.microsoft.com/office/drawing/2014/main" id="{5A332579-22F9-120B-A293-36C2737E0F0C}"/>
                    </a:ext>
                  </a:extLst>
                </p14:cNvPr>
                <p14:cNvContentPartPr/>
                <p14:nvPr/>
              </p14:nvContentPartPr>
              <p14:xfrm>
                <a:off x="52473" y="1320148"/>
                <a:ext cx="1136880" cy="811440"/>
              </p14:xfrm>
            </p:contentPart>
          </mc:Choice>
          <mc:Fallback>
            <p:pic>
              <p:nvPicPr>
                <p:cNvPr id="12" name="Szabadkéz 11">
                  <a:extLst>
                    <a:ext uri="{FF2B5EF4-FFF2-40B4-BE49-F238E27FC236}">
                      <a16:creationId xmlns:a16="http://schemas.microsoft.com/office/drawing/2014/main" id="{5A332579-22F9-120B-A293-36C2737E0F0C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4473" y="1302508"/>
                  <a:ext cx="1172520" cy="84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3" name="Szabadkéz 12">
                  <a:extLst>
                    <a:ext uri="{FF2B5EF4-FFF2-40B4-BE49-F238E27FC236}">
                      <a16:creationId xmlns:a16="http://schemas.microsoft.com/office/drawing/2014/main" id="{BD2F7B8A-3148-7067-4C2D-E734CEA5AF43}"/>
                    </a:ext>
                  </a:extLst>
                </p14:cNvPr>
                <p14:cNvContentPartPr/>
                <p14:nvPr/>
              </p14:nvContentPartPr>
              <p14:xfrm>
                <a:off x="1020513" y="1855108"/>
                <a:ext cx="1240920" cy="1857240"/>
              </p14:xfrm>
            </p:contentPart>
          </mc:Choice>
          <mc:Fallback>
            <p:pic>
              <p:nvPicPr>
                <p:cNvPr id="13" name="Szabadkéz 12">
                  <a:extLst>
                    <a:ext uri="{FF2B5EF4-FFF2-40B4-BE49-F238E27FC236}">
                      <a16:creationId xmlns:a16="http://schemas.microsoft.com/office/drawing/2014/main" id="{BD2F7B8A-3148-7067-4C2D-E734CEA5AF43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002873" y="1837468"/>
                  <a:ext cx="1276560" cy="189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4" name="Szabadkéz 13">
                  <a:extLst>
                    <a:ext uri="{FF2B5EF4-FFF2-40B4-BE49-F238E27FC236}">
                      <a16:creationId xmlns:a16="http://schemas.microsoft.com/office/drawing/2014/main" id="{2E450453-0CA9-4822-5236-A9BF7EAA1EA1}"/>
                    </a:ext>
                  </a:extLst>
                </p14:cNvPr>
                <p14:cNvContentPartPr/>
                <p14:nvPr/>
              </p14:nvContentPartPr>
              <p14:xfrm>
                <a:off x="2148033" y="3568348"/>
                <a:ext cx="178200" cy="328680"/>
              </p14:xfrm>
            </p:contentPart>
          </mc:Choice>
          <mc:Fallback>
            <p:pic>
              <p:nvPicPr>
                <p:cNvPr id="14" name="Szabadkéz 13">
                  <a:extLst>
                    <a:ext uri="{FF2B5EF4-FFF2-40B4-BE49-F238E27FC236}">
                      <a16:creationId xmlns:a16="http://schemas.microsoft.com/office/drawing/2014/main" id="{2E450453-0CA9-4822-5236-A9BF7EAA1EA1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130033" y="3550708"/>
                  <a:ext cx="213840" cy="36432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21" name="Kép 20">
            <a:extLst>
              <a:ext uri="{FF2B5EF4-FFF2-40B4-BE49-F238E27FC236}">
                <a16:creationId xmlns:a16="http://schemas.microsoft.com/office/drawing/2014/main" id="{8523822B-3BD6-C2FC-5E86-7FFA752E10AE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790864" y="2131588"/>
            <a:ext cx="6115386" cy="2129694"/>
          </a:xfrm>
          <a:prstGeom prst="rect">
            <a:avLst/>
          </a:prstGeom>
        </p:spPr>
      </p:pic>
      <p:sp>
        <p:nvSpPr>
          <p:cNvPr id="23" name="Szövegdoboz 22">
            <a:extLst>
              <a:ext uri="{FF2B5EF4-FFF2-40B4-BE49-F238E27FC236}">
                <a16:creationId xmlns:a16="http://schemas.microsoft.com/office/drawing/2014/main" id="{AAEA310B-416E-C390-7F38-B409CFB4A161}"/>
              </a:ext>
            </a:extLst>
          </p:cNvPr>
          <p:cNvSpPr txBox="1"/>
          <p:nvPr/>
        </p:nvSpPr>
        <p:spPr>
          <a:xfrm>
            <a:off x="7910004" y="4104481"/>
            <a:ext cx="38285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Így néz ki összefűzve !</a:t>
            </a:r>
          </a:p>
          <a:p>
            <a:r>
              <a:rPr lang="hu-HU" dirty="0"/>
              <a:t>A véletlen étékét állítsd 220 és -220 </a:t>
            </a:r>
            <a:r>
              <a:rPr lang="hu-HU" dirty="0" err="1"/>
              <a:t>ra</a:t>
            </a:r>
            <a:r>
              <a:rPr lang="hu-HU" dirty="0"/>
              <a:t>!</a:t>
            </a:r>
          </a:p>
        </p:txBody>
      </p:sp>
      <p:pic>
        <p:nvPicPr>
          <p:cNvPr id="25" name="Kép 24">
            <a:extLst>
              <a:ext uri="{FF2B5EF4-FFF2-40B4-BE49-F238E27FC236}">
                <a16:creationId xmlns:a16="http://schemas.microsoft.com/office/drawing/2014/main" id="{74D8CE88-BD99-E409-DBA7-CD70E492452A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086260" y="4380922"/>
            <a:ext cx="4048125" cy="1266825"/>
          </a:xfrm>
          <a:prstGeom prst="rect">
            <a:avLst/>
          </a:prstGeom>
        </p:spPr>
      </p:pic>
      <p:cxnSp>
        <p:nvCxnSpPr>
          <p:cNvPr id="27" name="Egyenes összekötő 26">
            <a:extLst>
              <a:ext uri="{FF2B5EF4-FFF2-40B4-BE49-F238E27FC236}">
                <a16:creationId xmlns:a16="http://schemas.microsoft.com/office/drawing/2014/main" id="{7C1D8CA1-345E-3FED-9F9A-9D8F0AE70192}"/>
              </a:ext>
            </a:extLst>
          </p:cNvPr>
          <p:cNvCxnSpPr/>
          <p:nvPr/>
        </p:nvCxnSpPr>
        <p:spPr>
          <a:xfrm>
            <a:off x="5983550" y="1447060"/>
            <a:ext cx="0" cy="541094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Csoportba foglalás 18">
            <a:extLst>
              <a:ext uri="{FF2B5EF4-FFF2-40B4-BE49-F238E27FC236}">
                <a16:creationId xmlns:a16="http://schemas.microsoft.com/office/drawing/2014/main" id="{664D6E96-0BEA-24E2-24D8-915485314389}"/>
              </a:ext>
            </a:extLst>
          </p:cNvPr>
          <p:cNvGrpSpPr/>
          <p:nvPr/>
        </p:nvGrpSpPr>
        <p:grpSpPr>
          <a:xfrm>
            <a:off x="25421" y="4821822"/>
            <a:ext cx="2177640" cy="684720"/>
            <a:chOff x="78033" y="4836988"/>
            <a:chExt cx="2177640" cy="684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6" name="Szabadkéz 15">
                  <a:extLst>
                    <a:ext uri="{FF2B5EF4-FFF2-40B4-BE49-F238E27FC236}">
                      <a16:creationId xmlns:a16="http://schemas.microsoft.com/office/drawing/2014/main" id="{5E1DDFD9-C57B-C14A-7780-E614B9CD8F7D}"/>
                    </a:ext>
                  </a:extLst>
                </p14:cNvPr>
                <p14:cNvContentPartPr/>
                <p14:nvPr/>
              </p14:nvContentPartPr>
              <p14:xfrm>
                <a:off x="78033" y="4836988"/>
                <a:ext cx="1145520" cy="684720"/>
              </p14:xfrm>
            </p:contentPart>
          </mc:Choice>
          <mc:Fallback>
            <p:pic>
              <p:nvPicPr>
                <p:cNvPr id="16" name="Szabadkéz 15">
                  <a:extLst>
                    <a:ext uri="{FF2B5EF4-FFF2-40B4-BE49-F238E27FC236}">
                      <a16:creationId xmlns:a16="http://schemas.microsoft.com/office/drawing/2014/main" id="{5E1DDFD9-C57B-C14A-7780-E614B9CD8F7D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60393" y="4819348"/>
                  <a:ext cx="1181160" cy="72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7" name="Szabadkéz 16">
                  <a:extLst>
                    <a:ext uri="{FF2B5EF4-FFF2-40B4-BE49-F238E27FC236}">
                      <a16:creationId xmlns:a16="http://schemas.microsoft.com/office/drawing/2014/main" id="{C5DBD3C9-F292-30BC-BAE0-DFD8AFDA4319}"/>
                    </a:ext>
                  </a:extLst>
                </p14:cNvPr>
                <p14:cNvContentPartPr/>
                <p14:nvPr/>
              </p14:nvContentPartPr>
              <p14:xfrm>
                <a:off x="1277913" y="5130748"/>
                <a:ext cx="918000" cy="18360"/>
              </p14:xfrm>
            </p:contentPart>
          </mc:Choice>
          <mc:Fallback>
            <p:pic>
              <p:nvPicPr>
                <p:cNvPr id="17" name="Szabadkéz 16">
                  <a:extLst>
                    <a:ext uri="{FF2B5EF4-FFF2-40B4-BE49-F238E27FC236}">
                      <a16:creationId xmlns:a16="http://schemas.microsoft.com/office/drawing/2014/main" id="{C5DBD3C9-F292-30BC-BAE0-DFD8AFDA4319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1260273" y="5113108"/>
                  <a:ext cx="95364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8" name="Szabadkéz 17">
                  <a:extLst>
                    <a:ext uri="{FF2B5EF4-FFF2-40B4-BE49-F238E27FC236}">
                      <a16:creationId xmlns:a16="http://schemas.microsoft.com/office/drawing/2014/main" id="{02750A7C-3CAA-77E4-A6C4-2C10AE2B1FB5}"/>
                    </a:ext>
                  </a:extLst>
                </p14:cNvPr>
                <p14:cNvContentPartPr/>
                <p14:nvPr/>
              </p14:nvContentPartPr>
              <p14:xfrm>
                <a:off x="2076753" y="4908988"/>
                <a:ext cx="178920" cy="513000"/>
              </p14:xfrm>
            </p:contentPart>
          </mc:Choice>
          <mc:Fallback>
            <p:pic>
              <p:nvPicPr>
                <p:cNvPr id="18" name="Szabadkéz 17">
                  <a:extLst>
                    <a:ext uri="{FF2B5EF4-FFF2-40B4-BE49-F238E27FC236}">
                      <a16:creationId xmlns:a16="http://schemas.microsoft.com/office/drawing/2014/main" id="{02750A7C-3CAA-77E4-A6C4-2C10AE2B1FB5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059113" y="4890988"/>
                  <a:ext cx="214560" cy="54864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28" name="Dátum helye 27">
            <a:extLst>
              <a:ext uri="{FF2B5EF4-FFF2-40B4-BE49-F238E27FC236}">
                <a16:creationId xmlns:a16="http://schemas.microsoft.com/office/drawing/2014/main" id="{E047498B-1EF7-494E-3BF4-27ADB8D4C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46EA-4E91-46CD-87BC-78A982C2C713}" type="datetime1">
              <a:rPr lang="hu-HU" smtClean="0"/>
              <a:t>2023. 07. 14.</a:t>
            </a:fld>
            <a:endParaRPr lang="hu-HU"/>
          </a:p>
        </p:txBody>
      </p:sp>
      <p:sp>
        <p:nvSpPr>
          <p:cNvPr id="29" name="Élőláb helye 28">
            <a:extLst>
              <a:ext uri="{FF2B5EF4-FFF2-40B4-BE49-F238E27FC236}">
                <a16:creationId xmlns:a16="http://schemas.microsoft.com/office/drawing/2014/main" id="{FC9AF769-C5F0-A1A4-61CA-8DBF0E670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Babarczi Éva</a:t>
            </a:r>
          </a:p>
        </p:txBody>
      </p:sp>
    </p:spTree>
    <p:extLst>
      <p:ext uri="{BB962C8B-B14F-4D97-AF65-F5344CB8AC3E}">
        <p14:creationId xmlns:p14="http://schemas.microsoft.com/office/powerpoint/2010/main" val="3472552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371</Words>
  <Application>Microsoft Office PowerPoint</Application>
  <PresentationFormat>Szélesvásznú</PresentationFormat>
  <Paragraphs>78</Paragraphs>
  <Slides>19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Office-téma</vt:lpstr>
      <vt:lpstr>Scratch alapok 5</vt:lpstr>
      <vt:lpstr>Készítsünk fallabda játékot! </vt:lpstr>
      <vt:lpstr>Rajzoljunk egy új szereplőt , mely egy téglalap ! Az alábbi kép segít! Ha elkészültét, húzd be középre!</vt:lpstr>
      <vt:lpstr>Csökkentsd a téglalapod métetét kb. 40 re!</vt:lpstr>
      <vt:lpstr>A kész téglalapot, húzd le a játékmező aljára!</vt:lpstr>
      <vt:lpstr>Fallabda játék !</vt:lpstr>
      <vt:lpstr>Beállítjuk a változókat, hogy a gomb lenyomásakor mekkorát ugorjon!</vt:lpstr>
      <vt:lpstr>Kell nekünk a játékhoz  egy labda, így szúrjunk be  egy labda szereplőt is!</vt:lpstr>
      <vt:lpstr>A labda mozgatása következik</vt:lpstr>
      <vt:lpstr>Hogy a labda lefelé induljon el , a következő parancsra van szükség!</vt:lpstr>
      <vt:lpstr>Hogy ne rögtön induljon a labda, a vezérlésből, szúrj be egy várj parancsot!</vt:lpstr>
      <vt:lpstr>Hogy ne kelljen folyamatosan a zászlóra kattintani , így szúrj be egy mindig utasítást, melybe ágyaz be a következő két parancsot!</vt:lpstr>
      <vt:lpstr>Ha a téglalapot érinti a labda , akkor pattanjon vissza!</vt:lpstr>
      <vt:lpstr>Ha akkor befejezése </vt:lpstr>
      <vt:lpstr>Visszapattanás finomítása </vt:lpstr>
      <vt:lpstr>                szorzás és az összeadás                  adatokkal való feltöltése </vt:lpstr>
      <vt:lpstr>PowerPoint-bemutató</vt:lpstr>
      <vt:lpstr>PowerPoint-bemutató</vt:lpstr>
      <vt:lpstr>Elkészült a fallabda program!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Babarczi Éva</dc:creator>
  <cp:lastModifiedBy>Babarczi Éva</cp:lastModifiedBy>
  <cp:revision>25</cp:revision>
  <dcterms:created xsi:type="dcterms:W3CDTF">2023-07-14T11:28:34Z</dcterms:created>
  <dcterms:modified xsi:type="dcterms:W3CDTF">2023-07-14T12:34:10Z</dcterms:modified>
</cp:coreProperties>
</file>