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69" r:id="rId10"/>
    <p:sldId id="272" r:id="rId11"/>
    <p:sldId id="262" r:id="rId12"/>
    <p:sldId id="273" r:id="rId13"/>
    <p:sldId id="263" r:id="rId14"/>
    <p:sldId id="264" r:id="rId15"/>
    <p:sldId id="274" r:id="rId16"/>
    <p:sldId id="265" r:id="rId17"/>
    <p:sldId id="266" r:id="rId18"/>
    <p:sldId id="267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D3201-347F-4C65-860C-DF844623E06E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56CC552C-7D94-4B3B-B3EF-B95D5D3877B7}">
      <dgm:prSet/>
      <dgm:spPr/>
      <dgm:t>
        <a:bodyPr/>
        <a:lstStyle/>
        <a:p>
          <a:r>
            <a:rPr lang="hu-HU"/>
            <a:t>Ha kedvet kaptál, írj hasonló programokat!</a:t>
          </a:r>
          <a:endParaRPr lang="en-US"/>
        </a:p>
      </dgm:t>
    </dgm:pt>
    <dgm:pt modelId="{80315714-43E5-442E-A168-A2BEBC290361}" type="parTrans" cxnId="{699A49C7-34BA-421F-8377-A819996DB430}">
      <dgm:prSet/>
      <dgm:spPr/>
      <dgm:t>
        <a:bodyPr/>
        <a:lstStyle/>
        <a:p>
          <a:endParaRPr lang="en-US"/>
        </a:p>
      </dgm:t>
    </dgm:pt>
    <dgm:pt modelId="{14C27473-A8CA-4253-A187-6FDECBCE0EED}" type="sibTrans" cxnId="{699A49C7-34BA-421F-8377-A819996DB430}">
      <dgm:prSet/>
      <dgm:spPr/>
      <dgm:t>
        <a:bodyPr/>
        <a:lstStyle/>
        <a:p>
          <a:endParaRPr lang="en-US"/>
        </a:p>
      </dgm:t>
    </dgm:pt>
    <dgm:pt modelId="{C89BC04C-0995-4D5F-8E3C-6165373D8548}">
      <dgm:prSet/>
      <dgm:spPr/>
      <dgm:t>
        <a:bodyPr/>
        <a:lstStyle/>
        <a:p>
          <a:r>
            <a:rPr lang="hu-HU"/>
            <a:t>Fejleszd tovább a tudásod!</a:t>
          </a:r>
          <a:endParaRPr lang="en-US"/>
        </a:p>
      </dgm:t>
    </dgm:pt>
    <dgm:pt modelId="{B992A5AA-4711-4A6C-9EF6-9B9FB987134E}" type="parTrans" cxnId="{54CAFE6A-DCA6-4295-B579-FEF6590F76BB}">
      <dgm:prSet/>
      <dgm:spPr/>
      <dgm:t>
        <a:bodyPr/>
        <a:lstStyle/>
        <a:p>
          <a:endParaRPr lang="en-US"/>
        </a:p>
      </dgm:t>
    </dgm:pt>
    <dgm:pt modelId="{30636C61-F15B-4631-861C-33E4CEE96CCA}" type="sibTrans" cxnId="{54CAFE6A-DCA6-4295-B579-FEF6590F76BB}">
      <dgm:prSet/>
      <dgm:spPr/>
      <dgm:t>
        <a:bodyPr/>
        <a:lstStyle/>
        <a:p>
          <a:endParaRPr lang="en-US"/>
        </a:p>
      </dgm:t>
    </dgm:pt>
    <dgm:pt modelId="{8E5BBDF4-146A-40B6-BBFA-80E2427E9F41}" type="pres">
      <dgm:prSet presAssocID="{F12D3201-347F-4C65-860C-DF844623E0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77913B-3DD4-471F-B0D3-EBCE7426E019}" type="pres">
      <dgm:prSet presAssocID="{56CC552C-7D94-4B3B-B3EF-B95D5D3877B7}" presName="hierRoot1" presStyleCnt="0"/>
      <dgm:spPr/>
    </dgm:pt>
    <dgm:pt modelId="{506EBB9F-7523-43D8-9B1E-A3F845AB3C88}" type="pres">
      <dgm:prSet presAssocID="{56CC552C-7D94-4B3B-B3EF-B95D5D3877B7}" presName="composite" presStyleCnt="0"/>
      <dgm:spPr/>
    </dgm:pt>
    <dgm:pt modelId="{05C6D324-F225-4A85-98B8-52421E9A195F}" type="pres">
      <dgm:prSet presAssocID="{56CC552C-7D94-4B3B-B3EF-B95D5D3877B7}" presName="background" presStyleLbl="node0" presStyleIdx="0" presStyleCnt="2"/>
      <dgm:spPr/>
    </dgm:pt>
    <dgm:pt modelId="{8C7A351B-F66A-4787-B46D-A463301BFBEE}" type="pres">
      <dgm:prSet presAssocID="{56CC552C-7D94-4B3B-B3EF-B95D5D3877B7}" presName="text" presStyleLbl="fgAcc0" presStyleIdx="0" presStyleCnt="2">
        <dgm:presLayoutVars>
          <dgm:chPref val="3"/>
        </dgm:presLayoutVars>
      </dgm:prSet>
      <dgm:spPr/>
    </dgm:pt>
    <dgm:pt modelId="{78458097-ABDF-4127-8920-9F85B979D986}" type="pres">
      <dgm:prSet presAssocID="{56CC552C-7D94-4B3B-B3EF-B95D5D3877B7}" presName="hierChild2" presStyleCnt="0"/>
      <dgm:spPr/>
    </dgm:pt>
    <dgm:pt modelId="{C28E8750-1A0E-4167-8938-A48FC150EAF5}" type="pres">
      <dgm:prSet presAssocID="{C89BC04C-0995-4D5F-8E3C-6165373D8548}" presName="hierRoot1" presStyleCnt="0"/>
      <dgm:spPr/>
    </dgm:pt>
    <dgm:pt modelId="{C071951E-A386-4EB5-B579-686ED42150E7}" type="pres">
      <dgm:prSet presAssocID="{C89BC04C-0995-4D5F-8E3C-6165373D8548}" presName="composite" presStyleCnt="0"/>
      <dgm:spPr/>
    </dgm:pt>
    <dgm:pt modelId="{FF6CE360-693F-4F80-859D-23398015A432}" type="pres">
      <dgm:prSet presAssocID="{C89BC04C-0995-4D5F-8E3C-6165373D8548}" presName="background" presStyleLbl="node0" presStyleIdx="1" presStyleCnt="2"/>
      <dgm:spPr/>
    </dgm:pt>
    <dgm:pt modelId="{9ECA499C-A977-4AD9-83CD-46A20B1960BE}" type="pres">
      <dgm:prSet presAssocID="{C89BC04C-0995-4D5F-8E3C-6165373D8548}" presName="text" presStyleLbl="fgAcc0" presStyleIdx="1" presStyleCnt="2">
        <dgm:presLayoutVars>
          <dgm:chPref val="3"/>
        </dgm:presLayoutVars>
      </dgm:prSet>
      <dgm:spPr/>
    </dgm:pt>
    <dgm:pt modelId="{FBE253FF-6118-40EB-BB6F-75F49D8173CB}" type="pres">
      <dgm:prSet presAssocID="{C89BC04C-0995-4D5F-8E3C-6165373D8548}" presName="hierChild2" presStyleCnt="0"/>
      <dgm:spPr/>
    </dgm:pt>
  </dgm:ptLst>
  <dgm:cxnLst>
    <dgm:cxn modelId="{5743F708-5EBA-4E03-AA6B-603486C1DF50}" type="presOf" srcId="{C89BC04C-0995-4D5F-8E3C-6165373D8548}" destId="{9ECA499C-A977-4AD9-83CD-46A20B1960BE}" srcOrd="0" destOrd="0" presId="urn:microsoft.com/office/officeart/2005/8/layout/hierarchy1"/>
    <dgm:cxn modelId="{54CAFE6A-DCA6-4295-B579-FEF6590F76BB}" srcId="{F12D3201-347F-4C65-860C-DF844623E06E}" destId="{C89BC04C-0995-4D5F-8E3C-6165373D8548}" srcOrd="1" destOrd="0" parTransId="{B992A5AA-4711-4A6C-9EF6-9B9FB987134E}" sibTransId="{30636C61-F15B-4631-861C-33E4CEE96CCA}"/>
    <dgm:cxn modelId="{671CAF4C-2D16-47BC-A2B9-C1319FEE9F63}" type="presOf" srcId="{56CC552C-7D94-4B3B-B3EF-B95D5D3877B7}" destId="{8C7A351B-F66A-4787-B46D-A463301BFBEE}" srcOrd="0" destOrd="0" presId="urn:microsoft.com/office/officeart/2005/8/layout/hierarchy1"/>
    <dgm:cxn modelId="{6F6CC881-AAAC-4D6B-9C3A-1DB3C980FD81}" type="presOf" srcId="{F12D3201-347F-4C65-860C-DF844623E06E}" destId="{8E5BBDF4-146A-40B6-BBFA-80E2427E9F41}" srcOrd="0" destOrd="0" presId="urn:microsoft.com/office/officeart/2005/8/layout/hierarchy1"/>
    <dgm:cxn modelId="{699A49C7-34BA-421F-8377-A819996DB430}" srcId="{F12D3201-347F-4C65-860C-DF844623E06E}" destId="{56CC552C-7D94-4B3B-B3EF-B95D5D3877B7}" srcOrd="0" destOrd="0" parTransId="{80315714-43E5-442E-A168-A2BEBC290361}" sibTransId="{14C27473-A8CA-4253-A187-6FDECBCE0EED}"/>
    <dgm:cxn modelId="{76EFC215-7944-440F-AFC7-9E4BA8618062}" type="presParOf" srcId="{8E5BBDF4-146A-40B6-BBFA-80E2427E9F41}" destId="{9277913B-3DD4-471F-B0D3-EBCE7426E019}" srcOrd="0" destOrd="0" presId="urn:microsoft.com/office/officeart/2005/8/layout/hierarchy1"/>
    <dgm:cxn modelId="{24B83536-D884-4500-A57D-6E34C477AE8E}" type="presParOf" srcId="{9277913B-3DD4-471F-B0D3-EBCE7426E019}" destId="{506EBB9F-7523-43D8-9B1E-A3F845AB3C88}" srcOrd="0" destOrd="0" presId="urn:microsoft.com/office/officeart/2005/8/layout/hierarchy1"/>
    <dgm:cxn modelId="{03FD72B6-3E02-4B89-A931-D8C40E7F5E2B}" type="presParOf" srcId="{506EBB9F-7523-43D8-9B1E-A3F845AB3C88}" destId="{05C6D324-F225-4A85-98B8-52421E9A195F}" srcOrd="0" destOrd="0" presId="urn:microsoft.com/office/officeart/2005/8/layout/hierarchy1"/>
    <dgm:cxn modelId="{12E43818-9288-4871-9B24-2DE364C080A9}" type="presParOf" srcId="{506EBB9F-7523-43D8-9B1E-A3F845AB3C88}" destId="{8C7A351B-F66A-4787-B46D-A463301BFBEE}" srcOrd="1" destOrd="0" presId="urn:microsoft.com/office/officeart/2005/8/layout/hierarchy1"/>
    <dgm:cxn modelId="{D24F4A06-1DB7-4A46-9B68-D0BCBA520745}" type="presParOf" srcId="{9277913B-3DD4-471F-B0D3-EBCE7426E019}" destId="{78458097-ABDF-4127-8920-9F85B979D986}" srcOrd="1" destOrd="0" presId="urn:microsoft.com/office/officeart/2005/8/layout/hierarchy1"/>
    <dgm:cxn modelId="{F1E0B47E-6BF1-4B61-ADE1-91F721298DBF}" type="presParOf" srcId="{8E5BBDF4-146A-40B6-BBFA-80E2427E9F41}" destId="{C28E8750-1A0E-4167-8938-A48FC150EAF5}" srcOrd="1" destOrd="0" presId="urn:microsoft.com/office/officeart/2005/8/layout/hierarchy1"/>
    <dgm:cxn modelId="{7473B133-DD54-4718-8F37-EFA63E544031}" type="presParOf" srcId="{C28E8750-1A0E-4167-8938-A48FC150EAF5}" destId="{C071951E-A386-4EB5-B579-686ED42150E7}" srcOrd="0" destOrd="0" presId="urn:microsoft.com/office/officeart/2005/8/layout/hierarchy1"/>
    <dgm:cxn modelId="{DE4B6CF6-01CC-4E9D-9FD0-EEE08C800AE0}" type="presParOf" srcId="{C071951E-A386-4EB5-B579-686ED42150E7}" destId="{FF6CE360-693F-4F80-859D-23398015A432}" srcOrd="0" destOrd="0" presId="urn:microsoft.com/office/officeart/2005/8/layout/hierarchy1"/>
    <dgm:cxn modelId="{FEF58AB4-EE96-481B-B1AA-DAF4FAE71AB8}" type="presParOf" srcId="{C071951E-A386-4EB5-B579-686ED42150E7}" destId="{9ECA499C-A977-4AD9-83CD-46A20B1960BE}" srcOrd="1" destOrd="0" presId="urn:microsoft.com/office/officeart/2005/8/layout/hierarchy1"/>
    <dgm:cxn modelId="{9972DEF3-001D-4F8E-9A20-879EC6A46BB3}" type="presParOf" srcId="{C28E8750-1A0E-4167-8938-A48FC150EAF5}" destId="{FBE253FF-6118-40EB-BB6F-75F49D8173C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6D324-F225-4A85-98B8-52421E9A195F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A351B-F66A-4787-B46D-A463301BFBEE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300" kern="1200"/>
            <a:t>Ha kedvet kaptál, írj hasonló programokat!</a:t>
          </a:r>
          <a:endParaRPr lang="en-US" sz="4300" kern="1200"/>
        </a:p>
      </dsp:txBody>
      <dsp:txXfrm>
        <a:off x="696297" y="538547"/>
        <a:ext cx="4171627" cy="2590157"/>
      </dsp:txXfrm>
    </dsp:sp>
    <dsp:sp modelId="{FF6CE360-693F-4F80-859D-23398015A432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A499C-A977-4AD9-83CD-46A20B1960BE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300" kern="1200"/>
            <a:t>Fejleszd tovább a tudásod!</a:t>
          </a:r>
          <a:endParaRPr lang="en-US" sz="4300" kern="1200"/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4:49:23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2961 453 24575,'0'-10'0,"-1"0"0,0-1 0,0 1 0,-1 0 0,-1 0 0,1 0 0,-2 0 0,1 0 0,-1 1 0,-1-1 0,0 1 0,0 0 0,-1 0 0,0 1 0,0 0 0,-1 0 0,-13-12 0,3 6 0,-1 1 0,0 1 0,0 1 0,-1 0 0,-1 1 0,0 1 0,-38-11 0,-87-22 12,-2 7 0,-187-21 0,-306 17-507,514 40 445,-162 21 0,223-12 51,2 2 1,0 3 0,1 2-1,-81 35 1,111-37 30,0 2 1,1 1-1,2 1 1,-1 2-1,2 0 0,1 2 1,1 2-1,1 0 1,1 1-1,2 2 1,-30 43-1,27-29-12,2 1 1,2 1-1,2 0 0,1 2 0,3 0 1,2 1-1,-14 89 0,-1 128-20,10-82 0,-32 373 0,51 3 0,10-442 0,5 0 0,5-2 0,5 0 0,5-2 0,5-1 0,5-2 0,100 191 0,-91-213 0,3-3 0,4-2 0,3-2 0,4-4 0,3-2 0,3-3 0,3-3 0,3-4 0,125 82 0,212 76 0,18-33 0,-45-22 0,171 69-567,-453-199 549,2-5 0,2-4 0,161 20 0,-228-44 40,0 0-1,0-3 0,0-2 1,45-6-1,-77 5 20,0 0 1,-1-1-1,1 0 1,0-1 0,-1 1-1,0-2 1,0 1-1,0-1 1,-1-1-1,0 1 1,1-1-1,-2 0 1,12-13-1,2-7-63,0-1-1,23-43 0,-38 62 42,105-192-19,13-22 0,-111 200 0,33-51 0,64-144 0,-72 109 0,-4-1 0,-5-1 0,-4-2 0,15-208 0,-28-463 0,-15 522 0,3 195 0,-4 0 0,-19-102 0,13 121 0,-1 0 0,-3 2 0,-2 0 0,-28-54 0,-219-322 0,213 347 0,27 38 0,-180-292 0,71 109 0,52 94 0,50 74 0,-2 2 0,-3 2 0,-1 1 0,-3 1 0,-76-66 0,78 84 0,-2 1 0,-65-32 0,2 1 0,90 49-94,-12-7-161,0 0 1,0 2 0,-1 1 0,-37-12 0,27 15-6572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5:14:36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6600 294 24575,'-65'1'0,"0"-3"0,-1-3 0,-95-19 0,-41-28 0,-88-21 0,-181-6 0,340 62 0,-15-3 0,-212-2 0,75 22 0,-126 2 0,179 16 0,159-11 0,-276 37 0,68-7 0,262-33 0,0-1 0,0 2 0,1 0 0,-1 1 0,1 1 0,-26 15 0,34-18 0,-3 0 0,0 1 0,1-2 0,-1 1 0,-1-1 0,1-1 0,-13 1 0,-74 2 0,65-5 0,-36 5 0,-18 13 0,-150 50 0,68-16 0,-55 23 0,76-23 0,-376 102 0,482-145 0,-1-2 0,1-2 0,-81-1 0,95-3 0,0 1 0,0 2 0,-44 11 0,-42 6 0,-80 7 0,116-15 0,-137 6 0,72-20-1365,96 1-5461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5:14:39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635 0 24575,'0'1'0,"0"-1"0,0 0 0,-1 0 0,1 0 0,0 0 0,0 1 0,-1-1 0,1 0 0,0 0 0,0 1 0,0-1 0,-1 0 0,1 0 0,0 1 0,0-1 0,0 0 0,0 1 0,0-1 0,-1 0 0,1 1 0,0-1 0,0 0 0,0 1 0,0-1 0,0 0 0,0 1 0,0-1 0,0 0 0,0 1 0,0-1 0,0 0 0,1 1 0,-1-1 0,0 0 0,0 0 0,0 1 0,0-1 0,0 0 0,1 1 0,-1-1 0,0 0 0,0 0 0,0 1 0,1-1 0,-1 0 0,0 0 0,0 0 0,1 1 0,-1-1 0,0 0 0,1 0 0,-1 0 0,0 0 0,1 0 0,-1 0 0,0 1 0,1-1 0,-1 0 0,0 0 0,0 0 0,1 0 0,-1 0 0,0 0 0,1 0 0,0-1 0,-27 23 0,21-18 0,-20 18 0,0-1 0,-2-2 0,0-1 0,-33 17 0,30-18 0,2 2 0,0 1 0,2 1 0,0 2 0,-33 36 0,30-29 0,9-13 0,-44 31 0,47-37 0,0 0 0,1 2 0,1 0 0,0 1 0,-15 17 0,27-27 0,0 0 0,0 0 0,1 0 0,0 0 0,-1 1 0,1-1 0,1 1 0,-1-1 0,1 1 0,0 0 0,0 0 0,0-1 0,1 1 0,-1 0 0,2 10 0,0-9 0,0 1 0,1-1 0,0 1 0,0-1 0,1 0 0,-1 0 0,2 0 0,-1 0 0,0 0 0,7 7 0,4 3 0,2 0 0,0-1 0,0 0 0,1-2 0,37 23 0,-10-9 0,1-3 0,2-2 0,87 29 0,-105-40 0,33 16 0,26 9 0,-76-32-84,37 11-557,71 32 1,-98-35-6186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5:17:31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2734 502 24575,'0'-6'0,"-1"0"0,0 0 0,0 0 0,-1 0 0,1 0 0,-1 1 0,-1-1 0,1 0 0,-1 1 0,0 0 0,0-1 0,0 1 0,-1 0 0,0 1 0,0-1 0,0 1 0,0 0 0,-1 0 0,0 0 0,0 0 0,-9-4 0,-10-6 0,-1 2 0,0 0 0,-39-11 0,45 16 0,-143-48 0,-2 7 0,-172-26 0,-81-32 0,372 92 0,21 8 0,0 1 0,0 1 0,0 1 0,-1 1 0,-32 1 0,-123 19 0,107-9 0,19-1 0,1 2 0,0 2 0,0 3 0,2 2 0,-70 33 0,24-8 0,-49 24 0,127-55 0,1 1 0,0 1 0,-21 20 0,20-16 0,-41 27 0,50-39 0,-1 2 0,2-1 0,-1 2 0,1-1 0,0 1 0,0 0 0,1 1 0,0 0 0,1 0 0,-1 1 0,2 0 0,0 0 0,0 1 0,1 0 0,0 0 0,1 0 0,0 0 0,1 1 0,0-1 0,1 1 0,0 0 0,1 0 0,0 18 0,5 201 0,0-197 0,0-1 0,2 1 0,2-2 0,21 60 0,-18-69 0,0-1 0,1 0 0,2-1 0,0 0 0,1-1 0,1-1 0,20 18 0,-9-11 0,1-2 0,2-1 0,1-1 0,36 20 0,-33-25 0,0-2 0,2-1 0,0-1 0,0-2 0,1-2 0,0-1 0,56 4 0,273-6 0,-219-9 0,782 3 0,-869-1 0,-1-2 0,79-15 0,-102 11 0,-1-2 0,0-1 0,-1-2 0,0-2 0,35-18 0,-60 26 0,0 0 0,1-1 0,-2 0 0,1 0 0,-1-1 0,0 0 0,-1 0 0,0-1 0,0 0 0,-1 0 0,0 0 0,-1-1 0,0 0 0,0 0 0,-1-1 0,-1 1 0,1-1 0,2-18 0,0-14 0,-2 0 0,-2-1 0,-4-64 0,0 45 0,4-3 0,-1 29 0,-4-58 0,2 85 0,-1 1 0,1-1 0,-2 1 0,1 0 0,-1 0 0,-1 0 0,1 0 0,-1 1 0,-1-1 0,0 1 0,-6-8 0,5 9 11,-1 0 0,0 1-1,0 0 1,-1 1 0,0-1-1,1 1 1,-16-6 0,-64-23-718,68 27-37,-30-10-6082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5:19:38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24575,'3'0'0,"-1"1"0,1-1 0,-1 1 0,1 0 0,-1 0 0,1 0 0,-1 0 0,0 1 0,0-1 0,1 0 0,-1 1 0,0 0 0,0-1 0,0 1 0,-1 0 0,1 0 0,0 0 0,-1 0 0,1 0 0,-1 1 0,0-1 0,1 0 0,0 6 0,13 24 0,-2 0 0,16 55 0,-19-53 0,227 774-459,14 47-48,-215-739 507,243 766 0,44-12 0,231 308 0,-174-504 0,25-16 0,146 69 0,-380-514 0,128 145 0,540 502 0,-46-156-61,79 43-175,-337-284 170,-17-86 673,-221-174-115,-17 22-262,-62-30-230,415 286 0,-564-439 0,116 52 0,78 12 0,-93-31 0,-108-44 0,92 29 0,233 91 0,-272-102 0,210 62 0,-121-47 0,390 112 0,-355-109 0,-32-9 0,268 41 0,-408-87 0,114 37 0,26 6 0,-172-46 0,-1 1 0,0 1 0,34 17 0,-28-11 0,61 18 0,-9-16 27,-54-12-723,75 23 0,-70-12-6130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5:19:40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24575,'-1'0'0,"1"0"0,-1 0 0,1 0 0,-1 0 0,1 0 0,-1 1 0,1-1 0,0 0 0,-1 0 0,1 1 0,0-1 0,-1 0 0,1 1 0,0-1 0,-1 0 0,1 1 0,0-1 0,-1 0 0,1 1 0,0-1 0,0 1 0,0-1 0,-1 0 0,1 1 0,0-1 0,0 1 0,0-1 0,0 1 0,0-1 0,0 1 0,0-1 0,0 0 0,0 1 0,0-1 0,0 1 0,0-1 0,0 1 0,0-1 0,0 1 0,0-1 0,1 1 0,-1-1 0,7 25 0,-5-22 0,5 13 0,1 0 0,1-1 0,0 0 0,17 20 0,15 26 0,77 133 0,-107-175 0,-2-3 0,1 0 0,21 25 0,-27-36 0,0 0 0,0 1 0,0-1 0,-1 1 0,0-1 0,0 1 0,0 0 0,-1 0 0,1 1 0,-2-1 0,1 0 0,1 8 0,-3-11 0,0 1 0,0 0 0,0 0 0,0-1 0,-1 1 0,1 0 0,-1-1 0,0 1 0,0-1 0,0 1 0,-1-1 0,1 1 0,-1-1 0,0 0 0,0 0 0,0 1 0,0-2 0,-1 1 0,1 0 0,-1 0 0,1-1 0,-6 4 0,-4 2 10,0 0 0,-1-1 0,0 0 0,0-1 0,0-1-1,-24 6 1,-89 14-486,81-18-482,21-3-5868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5:26:07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2203 0 24575,'-1048'0'0,"1026"2"0,1 0 0,0 2 0,-1 0 0,-28 10 0,25-7 0,-1 0 0,-40 4 0,-146-7 0,132-5 0,-103 11 0,141-4 0,1-2 0,-75 20 0,103-20 0,-1 1 0,0 0 0,1 1 0,0 1 0,0 0 0,1 0 0,0 2 0,0-1 0,-10 12 0,13-11 0,0 0 0,1 1 0,0 0 0,1 1 0,0 0 0,1 0 0,0 0 0,0 1 0,1 0 0,-6 24 0,9-26 0,0 0 0,0 0 0,1 1 0,1-1 0,-1 1 0,2-1 0,-1 1 0,2-1 0,-1 0 0,1 1 0,1-1 0,0 0 0,8 18 0,-6-19 0,1 0 0,0 0 0,0 0 0,1-1 0,0 0 0,0-1 0,1 1 0,0-1 0,0-1 0,0 1 0,1-1 0,0-1 0,1 0 0,16 7 0,11 1 0,2 0 0,63 10 0,9 4 0,-5 14 0,-82-30 0,0-1 0,1-1 0,0-1 0,0-2 0,48 8 0,-42-12 0,18 1 0,94 18 0,-62-4 0,0-3 0,101 3 0,165-13 0,-337-4 0,161-13 0,-7-1 0,-152 14 0,-1-1 0,1 0 0,-1-1 0,1 0 0,-1-1 0,0 0 0,0-1 0,0 0 0,0-1 0,-1 0 0,0-1 0,0 0 0,0 0 0,-1-1 0,1 0 0,-2-1 0,1 0 0,-1 0 0,-1-1 0,1 0 0,-1-1 0,-1 1 0,10-19 0,34-101 0,-32 81 0,-13 30 0,0 1 0,-1-1 0,0-1 0,-2 1 0,0 0 0,-1-1 0,-1 1 0,0 0 0,-2-1 0,0 1 0,-1 0 0,-1 0 0,-1 0 0,0 0 0,-1 1 0,-1 0 0,-1 0 0,-14-24 0,15 31-273,-1-1 0,1 1 0,-2 1 0,-14-14 0,-9-5-6553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5:27:31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2472 137 24575,'-170'2'0,"-181"-5"0,326 0 0,0-2 0,0-1 0,1-1 0,0-1 0,0-1 0,-31-17 0,-45-15 0,73 33 0,-1 1 0,0 1 0,0 2 0,-37-2 0,-117 7 0,86 2 0,-773-2 0,837-1 0,-1 1 0,-54 11 0,76-10 0,0 0 0,1 1 0,-1 1 0,0 0 0,1 0 0,0 1 0,0 0 0,1 1 0,-1 0 0,1 0 0,-12 12 0,16-12 0,1-1 0,0 1 0,0-1 0,1 1 0,0 0 0,0 0 0,0 1 0,1-1 0,0 0 0,0 1 0,0 0 0,1-1 0,0 1 0,0 0 0,1 0 0,0 0 0,0-1 0,0 1 0,3 12 0,-1-9 0,1-1 0,-1 1 0,1 0 0,1-1 0,0 0 0,0 0 0,1 0 0,0 0 0,1-1 0,0 0 0,0 0 0,12 12 0,110 82 0,-106-86 0,1-1 0,1-1 0,0-1 0,0-1 0,1-2 0,1 0 0,28 6 0,43 18 0,-56-20 0,1-2 0,57 10 0,-91-21 0,76 20 0,-52-12 0,66 10 0,296-13 0,-222-9 0,621 3 0,-778 0 0,0 0 0,0-2 0,0 0 0,0 0 0,0-2 0,-1 0 0,1 0 0,-1-1 0,0-1 0,0-1 0,16-10 0,-21 11 0,-1 0 0,1-1 0,-1 0 0,-1 0 0,1-1 0,-2 0 0,1-1 0,-1 1 0,0-1 0,0 0 0,-1-1 0,-1 1 0,0-1 0,0 0 0,-1 0 0,4-20 0,-4 17 0,-1-1 0,-1 1 0,-1-1 0,0 0 0,0 1 0,-2-1 0,1 1 0,-2-1 0,0 1 0,0 0 0,-1 0 0,-1 0 0,0 1 0,-1-1 0,0 1 0,-1 0 0,-16-21 0,6 13-1365,3 3-5461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5:29:00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24575,'2'24'0,"0"-1"0,2 1 0,12 45 0,4 18 0,8 53 0,-16-86 0,-2 0 0,5 88 0,-18 280 0,1-390-136,-1 0-1,-2 0 1,-1-1-1,-1 1 1,-2-1-1,-1-1 1,-2 0-1,0-1 0,-21 34 1,12-28-6690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5:29:10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24575,'6'1'0,"0"-1"0,0 1 0,0 1 0,-1-1 0,1 1 0,-1 0 0,1 0 0,-1 0 0,1 1 0,-1 0 0,0 0 0,-1 1 0,1-1 0,0 1 0,-1 0 0,0 0 0,0 0 0,0 1 0,0-1 0,-1 1 0,6 10 0,-1 0 0,0 0 0,-2 0 0,0 0 0,0 1 0,-1 0 0,4 28 0,41 214 0,-48-240 0,14 65 0,-14-74 0,1 0 0,0 0 0,0 0 0,1 0 0,1-1 0,6 13 0,-8-19 0,0 1 0,-1 0 0,1-1 0,0 1 0,0-1 0,1 0 0,-1 0 0,0 0 0,1-1 0,-1 1 0,1-1 0,-1 0 0,1 0 0,0 0 0,-1 0 0,1-1 0,0 1 0,0-1 0,0 0 0,-1 0 0,7-1 0,10-2 0,0 0 0,36-12 0,-40 11 0,34-13 0,-1-1 0,-1-3 0,61-35 0,-60 23 0,-38 25 0,1 0 0,0 1 0,1 0 0,24-10 0,46-13-1365,-60 20-5461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5:31:18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0 293 24575,'27'-15'0,"-19"10"0,1 1 0,-1 0 0,1 0 0,0 0 0,0 1 0,13-2 0,19-5 0,0-1 0,-1-2 0,53-26 0,-49 23 0,1 2 0,88-16 0,5-1 0,-99 21 0,0 2 0,1 2 0,0 2 0,55 0 0,-62 2 0,-1-2 0,1-1 0,33-9 0,-28 5 0,61-6 0,280 11 0,-198 7 0,190-3-1365,-334 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4:54:14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3851 1236 24575,'-53'-52'0,"-73"-77"0,47 46 0,-5 4 0,-145-108 0,-104-44 0,155 113 0,72 42 0,30 21 0,-155-86 0,212 134 0,-1 0 0,1 0 0,-1 2 0,0 1 0,-1 0 0,-37-1 0,45 3 0,-98-17 0,74 11 0,-57-5 0,-322 10 0,223 5 0,179-2 0,0 0 0,0 1 0,0 1 0,-1 0 0,1 1 0,1 0 0,-1 1 0,-13 6 0,-31 15 0,-214 94 0,257-111 0,1 0 0,0 1 0,1 1 0,0 0 0,-21 21 0,-53 68 0,28-29 0,6-10 0,4 3 0,2 1 0,-63 117 0,46-62 0,5 3 0,6 2 0,-43 149 0,79-218 0,3 1 0,2 0 0,2 1 0,-3 85 0,17 391 0,-2-500 0,1 0 0,2-1 0,1 0 0,1 0 0,2-1 0,1 0 0,2 0 0,0-1 0,2 0 0,2-2 0,0 1 0,2-2 0,33 39 0,-36-50 0,1-1 0,1-1 0,0-1 0,1 0 0,0-1 0,1-1 0,1-1 0,32 13 0,6-2 0,109 24 0,528 68 0,-599-101 0,1-5 0,0-4 0,0-5 0,172-24 0,25-37 0,-241 47 0,-2-1 0,1-3 0,72-41 0,178-110 0,-112 54 0,-159 94 0,0-2 0,-2-1 0,45-49 0,-47 45 0,-2-1 0,-1-1 0,-1-1 0,33-66 0,89-230 0,-77 202 0,7-16 0,-64 120 0,-2 0 0,-1-1 0,-1-1 0,6-34 0,11-64 35,-14 79-502,-2 0 0,4-65 1,-11 73-6360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5:31:20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24575,'8'-4'0,"1"1"0,0 0 0,0 1 0,0 0 0,0 0 0,1 1 0,15 0 0,65 6 0,-59 1 0,0 1 0,0 1 0,-1 2 0,0 1 0,0 1 0,38 23 0,29 12 0,-77-40 0,1 0 0,33 5 0,13 5 0,-64-16 0,0 0 0,0 1 0,0-1 0,0 1 0,0-1 0,0 1 0,0 0 0,-1 0 0,1 1 0,0-1 0,-1 0 0,0 1 0,0 0 0,0-1 0,0 1 0,2 3 0,-1 0 0,-1 1 0,1-1 0,-1 1 0,0-1 0,-1 1 0,0-1 0,1 12 0,-2 4 0,0 1 0,-2-1 0,-7 40 0,-5 2 0,-3-2 0,-3 0 0,-36 79 0,41-110 0,-33 46 0,31-52 0,13-18-195,-1-1 0,0 1 0,0-1 0,-1-1 0,0 1 0,-9 6 0,-7 3-6631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5:31:26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 24575,'-1'0'0,"1"1"0,-1-1 0,0 0 0,0 1 0,0-1 0,0 1 0,1-1 0,-1 1 0,0 0 0,1-1 0,-1 1 0,0 0 0,1-1 0,-1 1 0,1 0 0,-1 0 0,1 0 0,-1-1 0,1 1 0,0 0 0,-1 0 0,1 0 0,0 0 0,0 0 0,0 1 0,-6 29 0,6-28 0,-6 67 0,5 76 0,2-79 0,-11 98 0,-8-35-1365,10-88-5461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5:31:27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24575,'0'0'0,"0"0"0,0-1 0,0 1 0,0-1 0,0 1 0,0 0 0,0-1 0,0 1 0,1-1 0,-1 1 0,0 0 0,0-1 0,0 1 0,1 0 0,-1-1 0,0 1 0,0 0 0,1-1 0,-1 1 0,0 0 0,0-1 0,1 1 0,-1 0 0,0 0 0,1 0 0,-1-1 0,0 1 0,1 0 0,-1 0 0,1 0 0,-1 0 0,0 0 0,1-1 0,-1 1 0,1 0 0,-1 0 0,0 0 0,1 0 0,-1 0 0,1 0 0,-1 1 0,0-1 0,1 0 0,-1 0 0,1 0 0,-1 0 0,0 0 0,1 0 0,-1 1 0,0-1 0,1 0 0,-1 0 0,1 1 0,20 13 0,-4 7 0,-2 1 0,0 0 0,-1 1 0,16 36 0,-13-24 0,49 113 0,2 6 0,-65-150 0,-1 1 0,1-1 0,0 1 0,0-1 0,0 0 0,0 0 0,1 0 0,0-1 0,0 1 0,6 4 0,-9-8 0,1 1 0,-1 0 0,1-1 0,0 0 0,-1 1 0,1-1 0,-1 0 0,1 0 0,0 1 0,-1-1 0,1 0 0,0-1 0,-1 1 0,1 0 0,0 0 0,-1-1 0,1 1 0,-1-1 0,1 0 0,0 1 0,-1-1 0,0 0 0,1 0 0,-1 0 0,1 0 0,-1 0 0,0 0 0,0 0 0,0 0 0,0-1 0,0 1 0,0 0 0,0-1 0,0 1 0,1-3 0,13-21 0,-1 0 0,-1 0 0,10-33 0,-16 38 0,1 1 0,1-1 0,0 1 0,2 1 0,0 0 0,1 0 0,21-23 0,31-26-1365,-37 38-5461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5:34:53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2892 744 24575,'-24'-21'0,"-2"1"0,0 2 0,-1 1 0,-57-27 0,-21-14 0,98 54 0,0-1 0,-1 1 0,1 0 0,-1 1 0,0 0 0,0 0 0,0 1 0,0-1 0,0 2 0,0-1 0,-13 1 0,12-1 0,0 1 0,1-1 0,-1-1 0,0 0 0,1 0 0,0 0 0,0-1 0,0 0 0,0-1 0,-11-9 0,-38-18 0,-301-96 0,150 57 0,170 54 0,1 0 0,0-3 0,-45-32 0,54 33 0,0 1 0,-1 1 0,0 2 0,-2 1 0,1 1 0,-41-11 0,13 13 0,-1 2 0,-76-1 0,-121 11 0,96 2 0,126-4 0,-42 2 0,70 0 0,0-1 0,0 2 0,0-1 0,0 1 0,0 0 0,1 0 0,-1 0 0,0 1 0,1 0 0,-6 4 0,-31 26 0,-55 38 0,63-48 0,2 3 0,1 0 0,1 2 0,1 1 0,2 1 0,-46 66 0,62-76 0,0 0 0,0 0 0,2 0 0,1 2 0,1-1 0,0 1 0,2 0 0,0 0 0,-2 30 0,3 25 0,6 107 0,1-68 0,-3-101 0,0 2 0,0-1 0,0 1 0,2-1 0,0 1 0,1-1 0,1 0 0,5 17 0,11 19 0,58 129 0,-66-157 0,1-1 0,2 0 0,0-1 0,1-1 0,26 27 0,-22-31 0,1-1 0,1 0 0,43 23 0,-46-29 0,0 0 0,0 2 0,-2 0 0,1 2 0,-1-1 0,24 28 0,5 21 0,-24-32 0,36 40 0,-47-59 0,0-1 0,0-1 0,1 0 0,0 0 0,0-2 0,1 1 0,16 6 0,-9-6 0,136 53 0,-131-53 0,-1-2 0,2 0 0,-1-2 0,42 2 0,285-15 0,-325 5 0,1-2 0,-2-1 0,1-2 0,31-13 0,8-3 0,296-134 0,-187 75 0,-108 49 0,-1-4 0,-2-2 0,69-58 0,-42 32 0,-67 49 0,-10 9 0,-1-1 0,21-20 0,-29 24 0,-1 1 0,1-1 0,-1 1 0,-1-1 0,1 0 0,-1-1 0,0 1 0,-1-1 0,4-12 0,30-116 0,-29 109 0,-1 0 0,-1 0 0,-2-1 0,1-34 0,-8-106 0,3 144-273,-2-1 0,-1 0 0,0 1 0,-13-36 0,8 36-6553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5:34:54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24575,'1'62'0,"13"75"0,-8-83 0,-1-13 0,14 60 0,-9-57 9,-2 0 0,-1 0 0,-1 48 0,-6 136-175,-3-93-1069,3-102-5591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5:34:56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65 24575,'0'-8'0,"-4"-7"0,-6-2 0,-9 3 0,-6 4 0,1 11 0,5 11 0,6 11 0,13 1 0,11-2 0,12-6 0,6-6 0,3-8 0,-9-8 0,-12-13 0,-12-2 0,-10 2 0,-4 5-8191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5:39:13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3706 745 24575,'1'0'0,"-1"0"0,1-1 0,0 1 0,-1 0 0,1 0 0,-1 0 0,1 0 0,-1-1 0,1 1 0,-1 0 0,1 0 0,-1-1 0,1 1 0,-1 0 0,1-1 0,-1 1 0,1-1 0,-1 1 0,0 0 0,1-1 0,-1 1 0,0-1 0,1 1 0,-1-1 0,0 1 0,0-1 0,1 1 0,-1-1 0,0 0 0,0 1 0,0-1 0,0 1 0,0-1 0,0 1 0,0-1 0,0 0 0,0 1 0,0-1 0,0 1 0,0-1 0,0 0 0,-1 1 0,1-1 0,0 1 0,-1-2 0,1 0 0,-1-1 0,0 0 0,0 0 0,-1 1 0,1-1 0,-1 0 0,1 1 0,-1 0 0,-2-3 0,-26-23 0,-2 1 0,-1 1 0,-39-22 0,-117-58 0,134 76 0,-53-28 0,-388-197 0,433 231 0,-1 3 0,-2 2 0,0 3 0,-101-11 0,54 18 0,-183 7 0,131 5 0,103 0 0,1 2 0,-1 2 0,2 3 0,-1 3 0,2 3 0,0 2 0,-77 34 0,-90 69 0,77-37 0,-189 113 0,237-136 0,90-54 0,0 1 0,0 1 0,1 0 0,0 0 0,1 1 0,-9 11 0,-45 69 0,37-50 0,8-11 0,0 1 0,2 1 0,2 1 0,0 0 0,-12 48 0,15-32 0,1 0 0,3 1 0,-2 60 0,8 310 0,4-199 0,-1-140 0,3-1 0,4 1 0,4-2 0,2 1 0,45 128 0,-23-93 0,-14-38 0,3-2 0,41 80 0,6-18 0,47 94 0,-100-193 0,2 0 0,40 53 0,62 60 0,-74-92 0,-19-20 0,2-2 0,1-1 0,2-1 0,65 47 0,88 35 0,381 172 0,-523-270 0,0-2 0,2-2 0,-1-2 0,2-2 0,66 4 0,253-6 0,-278-9 0,-33 0 0,0-3 0,-1-2 0,60-14 0,-80 11 0,-2-1 0,1-2 0,-1-2 0,-1-1 0,55-33 0,301-225 0,-263 180 0,377-296 0,-471 358 0,-1-1 0,39-52 0,46-81 0,-98 137 0,24-43 0,55-124 0,-67 128 0,-24 54 0,96-221 0,-92 201 0,-2-1 0,-1 1 0,-2-1 0,4-66 0,-11-145 0,-3 116 0,4 68 0,0-9 0,-11-92 0,7 139 0,0 1 0,-1-1 0,-2 1 0,0 0 0,-1 0 0,-1 1 0,-1 0 0,-14-21 0,2 8 0,-2-4 0,-2 0 0,-1 1 0,-42-42 0,-34-36 0,79 84 0,-3 1 0,0 1 0,-51-42 0,55 54 0,0 0 0,-1 2 0,0 1 0,-2 1 0,1 1 0,-1 1 0,-1 2 0,0 0 0,0 2 0,-36-5 0,52 10 0,-12 1 0,-1-2 0,1-1 0,0-1 0,0-1 0,-26-11 0,14 2-1365,5 2-5461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2:12:22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8679 852 24575,'-2'0'0,"-1"0"0,0-1 0,0 0 0,0 0 0,0 0 0,1 0 0,-1 0 0,0 0 0,1-1 0,-4-2 0,-12-5 0,-706-323 0,686 317 0,-299-118 0,-17 23 0,-32 50 0,300 50 0,-19-2-99,-846-93-675,-4 53 668,289 54 541,183 1 109,-26 9-666,3 45-379,154 16 501,98-18 0,118-22-49,118-27 161,-1 2 0,1-1 0,1 2 0,0 1 0,-17 11 0,-171 113-112,-36 26 0,-115 100 0,248-181 0,-70 44 0,166-116 0,-75 44 0,3 4 0,-81 68 0,149-110 0,1 2 0,0-1 0,1 2 0,0 0 0,2 1 0,0 0 0,1 1 0,0 0 0,2 0 0,0 1 0,1 1 0,1-1 0,1 1 0,-6 31 0,-10 83 0,-8 77 0,27 349 0,4-522 0,3-1 0,0 0 0,3 0 0,1 0 0,2-1 0,1 0 0,2-1 0,1 0 0,2-1 0,1-1 0,26 38 0,3-9 0,2-1 0,3-3 0,2-1 0,2-4 0,3-1 0,2-4 0,3-2 0,1-2 0,2-4 0,1-2 0,80 31 0,21-5 0,3-6 0,217 42 0,150-8 0,-233-46 0,1161 131 0,-936-153 0,-1-27 0,-165 0 0,242-23 0,-506 11 0,109-31 0,-104 20 0,-50 12 0,1-3 0,-2-3 0,52-26 0,147-90 0,-65 33 0,21-14 0,-172 93 0,-2-2 0,0-1 0,45-47 0,281-259 0,18 58 0,-133 101 0,5-32 0,-212 171 0,20-17 0,83-94 0,-118 117 0,-2 0 0,-2-1 0,0-1 0,-2 0 0,24-61 0,-20 36 0,-3-1 0,-2-1 0,-3 0 0,-3-2 0,-2 1 0,2-82 0,-10 98 0,0 11 0,-1 0 0,-2 0 0,-6-40 0,6 64 0,0-1 0,0 0 0,-1 1 0,0-1 0,-1 1 0,0 0 0,0 0 0,-1 0 0,0 1 0,0 0 0,0 0 0,-1 0 0,0 0 0,-1 1 0,1 0 0,-12-7 0,-98-52 0,31 18 0,67 37 0,-198-109 0,180 103 0,0 1 0,-2 1 0,0 2 0,-48-8 0,-131-8 0,198 26-455,-1-2 0,-25-7 0,10 0-6371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2:12:26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8285 1 24575,'20'0'0,"0"2"0,0 1 0,0 0 0,-1 1 0,29 10 0,92 45 0,-78-31 0,0 1 0,-1 3 0,-2 3 0,-2 2 0,99 84 0,184 210 0,349 445-968,-463-513 935,-211-245 33,973 1149 0,-817-945-124,-9 7-1,180 341 1,173 369 124,-418-773 0,238 434 0,-320-571 151,-2 1 1,-2 1-1,9 33 0,-15-44-33,-2 0-1,0 1 0,-1 0 0,-1 0 1,-3 38-1,-11 227-52,12-271-65,0 0 0,-1-1 0,0 1 0,-1-1 0,-1 1 0,-1-1 0,-11 26 0,-5 1 0,-32 46 0,36-59 0,-9 10 0,-2 0 0,-2-2 0,-51 50 0,-117 86 0,21-20 0,170-145 0,-166 146 0,143-130 0,0-2 0,-1-1 0,-1-1 0,-42 17 0,-41 10 0,-85 37 0,170-69 0,-1-1 0,0-1 0,-47 9 0,-99 12 0,112-24 0,1 4 0,-78 25 0,64-9 0,46-15 0,0-2 0,0-1 0,-2-1 0,1-2 0,-1-2 0,-43 3 0,32-5 0,-80 15 0,-19 3 0,-130 13 0,186-22 0,-91 15 0,-323 32 0,55-58 0,226-4 0,164 5 0,0 2 0,-59 14 0,53-8 0,-86 5 0,-394-15 0,251-4 0,261 5 0,-1 1 0,-51 12 0,16-2 0,-72 10 0,13-1 0,-156 7 0,-343-27 0,295-5 0,-2603 4 0,2723-15 0,17 1 0,-117-12 0,199 4 0,-10-2 0,-209-24 0,234 33 0,-18-10 0,66 13 0,-59-5 0,46 11 0,19 3 0,-65-12 0,34 0 0,-129-6 0,-78 17 0,203 4 0,-93-1-1365,133 0-5461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2:12:28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638 31 24575,'-92'0'0,"-121"-16"0,162 9 0,0 2 0,0 3 0,-84 6 0,133-4 0,0 0 0,0 1 0,-1-1 0,1 0 0,0 1 0,0 0 0,0-1 0,0 1 0,0 0 0,0 0 0,0 0 0,0 0 0,0 0 0,0 1 0,1-1 0,-1 0 0,0 1 0,1 0 0,-2 1 0,2-1 0,0 0 0,1-1 0,-1 1 0,1 0 0,-1 0 0,1 0 0,0 0 0,0 0 0,-1 0 0,1-1 0,1 1 0,-1 0 0,0 0 0,0 0 0,1 0 0,-1 0 0,2 2 0,2 6 0,1 0 0,0 0 0,1-1 0,0 0 0,0 0 0,9 9 0,38 47 0,76 83 0,-86-96 5,-35-40-201,0-1 0,1 0 1,1-1-1,0 0 0,0 0 1,21 14-1,-4-10-6630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4:54:16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3901 24575,'2'-58'0,"2"-1"0,17-73 0,-8 53 0,97-416-54,-81 382-113,258-879-942,-121 442 824,-88 247 522,-66 240 222,-3 0 1,3-120-1,-11 158-459,2 1 0,1 0 0,1-1 0,14-42 0,5-24 0,-14 41 0,1 0 0,3 1 0,37-88 0,-29 93-341,-3 0 0,-2-2-1,14-55 1,-24 67-6485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6:06:28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1010 24575,'6'-1'0,"-1"-1"0,0 1 0,1-1 0,-1 0 0,0 0 0,0-1 0,0 1 0,0-1 0,0 0 0,-1 0 0,1-1 0,4-4 0,16-10 0,255-174 0,-216 145 0,72-38 0,8-7 0,-98 63 0,65-31 0,-67 39 0,-1-3 0,42-30 0,47-36 0,-83 59 0,-2-1 0,-1-3 0,51-50 0,-40 29-1365,-32 34-5461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6:06:30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1 106 24575,'0'-1'0,"1"-1"0,-1 1 0,1 0 0,-1 0 0,1 0 0,0 0 0,0 0 0,-1 0 0,1 0 0,0 0 0,0 0 0,0 0 0,0 0 0,0 0 0,0 0 0,0 1 0,0-1 0,0 1 0,3-2 0,26-11 0,-26 11 0,15-4 0,0 1 0,1 1 0,0 1 0,34-2 0,-28 3 0,46-9 0,-40 3 0,-5 1 0,1 0 0,0 2 0,49-3 0,-74 8 0,-1 0 0,0 0 0,0 1 0,0-1 0,1 0 0,-1 1 0,0 0 0,0-1 0,0 1 0,0 0 0,0 0 0,0 0 0,0 0 0,-1 0 0,1 1 0,0-1 0,0 1 0,2 2 0,-1 0 0,-1-1 0,0 1 0,0 0 0,0 0 0,-1 0 0,1 0 0,-1 0 0,0 0 0,1 5 0,0 9 0,0-1 0,-2 1 0,-2 29 0,2-43 0,-4 16 0,0 1 0,-1-1 0,-1 0 0,-1-1 0,-1 1 0,-13 24 0,-2 5 0,-15 29-1365,19-46-5461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6:06:32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24575,'0'1935'-1365,"0"-1903"-5461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6:06:34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24575,'6'1'0,"1"0"0,-1 0 0,0 1 0,0-1 0,0 1 0,-1 1 0,1-1 0,0 1 0,-1 0 0,0 0 0,1 0 0,-1 1 0,-1 0 0,7 5 0,2 4 0,1 1 0,-2 0 0,16 23 0,67 130 0,-57-93 0,-35-68 0,0-1 0,1 0 0,-1 0 0,1-1 0,0 1 0,0-1 0,1 0 0,-1 0 0,1 0 0,0-1 0,0 1 0,0-1 0,0 0 0,1-1 0,6 3 0,-3-2 0,1 0 0,0-1 0,0-1 0,1 1 0,-1-2 0,0 1 0,0-1 0,13-2 0,8-3 0,-2-2 0,1 0 0,-1-2 0,0-1 0,29-15 0,-8-1 0,77-54 0,-61 37 0,74-37-1365,-117 65-5461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6:07:03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24575,'1'4'0,"-1"-1"0,1 0 0,0 0 0,0 0 0,0 0 0,0 0 0,1 0 0,-1 0 0,1-1 0,0 1 0,0 0 0,0-1 0,4 5 0,35 30 0,-8-11 0,2-2 0,0-2 0,69 32 0,123 38 0,-185-77 0,274 95 0,5-14 0,613 99 0,-504-163 0,0-37 0,-416 5 0,771-29 0,-450 4 0,-9 0 0,604 20 2,-540 7-135,4796-1 264,-4906 12-131,-12 1 0,59-31-1365,-287 12-5461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6:07:05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24575,'45'-1'0,"0"3"0,0 2 0,-1 1 0,1 3 0,53 16 0,-35-5 0,-1 4 0,103 52 0,-139-60 0,-4-4 0,0 1 0,-1 0 0,-1 2 0,0 1 0,29 28 0,-47-42 0,-1 1 0,0-1 0,0 1 0,0-1 0,0 1 0,0-1 0,0 1 0,0-1 0,0 1 0,-1 0 0,1 0 0,-1-1 0,1 1 0,-1 0 0,0 0 0,0-1 0,0 1 0,0 0 0,0 0 0,0 0 0,0 0 0,-1 2 0,0-1 0,0 0 0,-1 0 0,0-1 0,1 1 0,-1 0 0,0-1 0,0 1 0,0-1 0,0 0 0,-1 0 0,1 0 0,-4 2 0,-9 6 0,-1 0 0,-1-2 0,-29 12 0,31-14 0,-35 15 0,-15 8 0,-2-4 0,-72 19 0,69-25 57,-32 7-1479,63-20-5404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6:11:36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2995 322 24575,'0'2'0,"-1"-1"0,0 0 0,1 0 0,-1 0 0,0 0 0,0 0 0,1 1 0,-1-1 0,0-1 0,0 1 0,0 0 0,-1 0 0,1 0 0,0 0 0,0-1 0,0 1 0,0-1 0,-1 1 0,1-1 0,0 1 0,-1-1 0,1 0 0,0 0 0,-1 1 0,1-1 0,-3 0 0,-39 3 0,23-3 0,0-2 0,0 0 0,0-1 0,1-1 0,-1-1 0,-18-8 0,-113-52 0,62 24 0,78 36 0,-23-10 0,0 1 0,-1 2 0,-37-8 0,-19 4 0,-130-30 0,13-2 0,165 38 0,0 1 0,0 3 0,-59-3 0,-136 11 0,97 1 0,-273-3 0,403 0 0,0 1 0,1 1 0,-1 0 0,0 0 0,1 1 0,-18 7 0,-61 33 0,24-9 0,3-8 0,-78 21 0,115-39 0,1 2 0,0 0 0,0 2 0,1 1 0,-27 18 0,43-25 0,0 0 0,0 0 0,1 1 0,0 0 0,0 0 0,-9 15 0,-25 55 0,20-38 0,11-23 0,0 1 0,1 0 0,1 0 0,1 1 0,1-1 0,0 2 0,1-1 0,1 0 0,-1 27 0,3-27 0,1 0 0,1 0 0,5 30 0,-5-41 0,1-1 0,1 1 0,-1 0 0,1-1 0,0 1 0,0-1 0,1 0 0,0 0 0,0-1 0,1 1 0,-1-1 0,8 7 0,6 2 0,2-1 0,-1-1 0,1 0 0,1-2 0,0 0 0,1-1 0,26 6 0,22 11 0,-51-18 0,1-2 0,1 0 0,-1-1 0,35 3 0,80-3 0,-50-4 0,-66 1 0,-1 1 0,0 0 0,0 1 0,19 8 0,-16-5 0,1-2 0,31 6 0,65-3 0,32 4 0,-41-3 0,-76-8 0,0 2 0,0 1 0,0 1 0,32 11 0,-35-8 0,0-1 0,0-1 0,0-2 0,33 1 0,126-7 0,-81-1 0,43 5 0,129-5 0,-253-1 0,0-1 0,0-1 0,-1-1 0,0-2 0,28-13 0,1 1 0,57-16 0,-52 19 0,111-52 0,-165 68 0,-1-1 0,0 0 0,0 0 0,0 0 0,0-1 0,-1 0 0,0 0 0,0 0 0,0 0 0,0-1 0,0 1 0,-1-1 0,0 0 0,0 0 0,0 0 0,-1-1 0,1 1 0,-1-1 0,-1 1 0,1-1 0,-1 0 0,0 1 0,0-1 0,-1 0 0,1 0 0,-1 0 0,-1 0 0,1 0 0,-1 1 0,0-1 0,0 0 0,-1 0 0,0 1 0,0-1 0,-5-9 0,-8-12 0,-2 1 0,0 0 0,-2 2 0,-1 0 0,-1 1 0,-35-30 0,47 44 0,0 2 0,-1-1 0,1 2 0,-1-1 0,-1 1 0,1 1 0,-1 0 0,0 0 0,-1 1 0,1 0 0,-1 1 0,-13-2 0,10 3 14,1-1-1,0-1 0,0 0 0,1-1 1,-1-1-1,1 0 0,0-1 1,-14-10-1,19 11-119,0 0 0,1 0 0,0-1 0,1 0 0,-1-1 0,2 1-1,-1-1 1,1 0 0,0-1 0,0 1 0,1-1 0,0 0 0,-2-11 0,-3-14-6720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6:13:03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4554 74 24575,'-11'5'0,"-1"-1"0,0 0 0,0-1 0,0 0 0,0-1 0,-14 1 0,-77 0 0,76-3 0,-431-22 0,-99-14 0,-3 37 0,215 2 0,193-5 0,-167 4 0,272 2 0,1 1 0,0 2 0,0 2 0,-46 16 0,73-18 0,0 1 0,1 1 0,0 1 0,1 0 0,0 1 0,0 1 0,2 1 0,-1 0 0,1 1 0,1 0 0,-22 30 0,25-31 0,-1-1 0,-1 0 0,0-1 0,0 0 0,-1-1 0,0-1 0,-1 0 0,0-1 0,0 0 0,-18 5 0,4 2 0,0 1 0,1 2 0,1 1 0,1 1 0,-28 28 0,24-22 0,3-3 0,-147 114 0,154-124 0,-1 0 0,0-2 0,0-1 0,-1 0 0,-1-2 0,1 0 0,-33 6 0,-41 4 0,-113 16 0,199-33 0,-1 0 0,1 1 0,0 0 0,0 0 0,0 1 0,1 0 0,-1 1 0,1 0 0,0 1 0,0 0 0,0 0 0,0 1 0,1 0 0,0 0 0,1 1 0,-1 0 0,1 0 0,0 1 0,-11 17 0,2-2 0,2 1 0,0 0 0,1 1 0,2 1 0,0 0 0,-7 33 0,4-11 0,3-1 0,1 2 0,3-1 0,-1 54 0,8-97 0,2 222 0,-2-219 0,2 1 0,-1-1 0,1 0 0,0 1 0,1-1 0,0 0 0,1-1 0,-1 1 0,1 0 0,1-1 0,-1 0 0,1 0 0,1 0 0,-1-1 0,1 0 0,0 0 0,0 0 0,1-1 0,0 0 0,10 6 0,12 5 0,1-2 0,0 0 0,62 17 0,-18-7 0,-33-10 0,1-3 0,83 13 0,-32-3 0,-59-12 0,47 6 0,40-8 0,129-8 0,-89-1 0,-132 2 0,210 5 0,-196-1 0,0 2 0,-1 2 0,64 19 0,-2 12 0,-68-24 0,0-2 0,1-1 0,0-1 0,47 5 0,47-11 0,-93-5 0,0 1 0,0 2 0,41 9 0,47 22 0,-77-19 0,2-2 0,-1-2 0,55 4 0,246-13 0,62 6 0,-284 3 0,154-6 0,-263-6 0,1-2 0,-1 0 0,0-2 0,0 0 0,-1-1 0,1-1 0,-1 0 0,22-14 0,-7 5 0,67-38 0,-88 45 0,-1 0 0,-1 0 0,0-1 0,0 0 0,17-23 0,-12 10 0,-2-1 0,-1-1 0,-1 0 0,-1-1 0,15-53 0,7-19 0,-17 60 0,-3 0 0,-1-1 0,-1 0 0,6-59 0,-9 38 0,8-127 0,-17-441 0,1 614 0,-1 0 0,0 1 0,-1-1 0,-1 1 0,-8-26 0,1 12 0,-28-47 0,26 51 0,1-1 0,1-1 0,1 0 0,1 0 0,1-1 0,-4-33 0,7 41 12,-1-1 1,-1 0-1,-1 1 0,0 0 0,-2 0 1,0 1-1,-12-17 0,-24-51-1475,34 59-5363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6:13:04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1109 1 24575,'-90'185'0,"-117"159"0,28-49 0,-26 82 0,-22 33 0,211-384 0,1 1 0,1 1 0,2 0 0,0 1 0,2 1 0,-8 40 0,12-39 0,-1 0 0,-2 0 0,-1 0 0,-2-1 0,-28 54 0,29-68-1365,3-9-5461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6:13:06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24575,'1'15'0,"1"-1"0,1 1 0,0-1 0,2 0 0,-1 0 0,8 14 0,4 17 0,27 87 0,64 208 0,-35-50 0,-59-222 0,-11-52 0,1 0 0,1 0 0,5 16 0,-9-31 0,0 0 0,1 0 0,-1 0 0,1 0 0,-1 0 0,1 0 0,-1 0 0,1 0 0,-1 0 0,1 0 0,0 0 0,0-1 0,-1 1 0,1 0 0,0 0 0,0-1 0,0 1 0,0-1 0,0 1 0,0-1 0,0 1 0,0-1 0,0 1 0,0-1 0,0 0 0,0 0 0,0 1 0,0-1 0,0 0 0,0 0 0,0 0 0,0 0 0,1 0 0,-1-1 0,0 1 0,0 0 0,0 0 0,0-1 0,0 1 0,0 0 0,0-1 0,0 1 0,0-1 0,0 0 0,0 1 0,0-2 0,8-4 0,-1 0 0,-1 0 0,1-1 0,7-10 0,-7 8 0,37-34 0,3 1 0,1 2 0,1 3 0,65-36 0,-2 11 0,123-48 0,-227 107-136,0-1-1,0 0 1,0 0-1,0-1 1,0-1-1,-1 1 1,0-1-1,0-1 0,12-13 1,-4-3-6690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4:54:17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3 288 24575,'0'1'0,"0"-1"0,0 0 0,-1 0 0,1 0 0,0 0 0,0 0 0,0 0 0,0 0 0,0 0 0,-1 0 0,1 0 0,0 1 0,0-1 0,0 0 0,0 0 0,0 0 0,0 0 0,0 0 0,0 1 0,0-1 0,-1 0 0,1 0 0,0 0 0,0 0 0,0 1 0,0-1 0,0 0 0,0 0 0,0 0 0,0 0 0,0 1 0,0-1 0,0 0 0,0 0 0,0 0 0,0 0 0,1 0 0,-1 1 0,0-1 0,0 0 0,0 0 0,0 0 0,0 0 0,0 0 0,0 1 0,0-1 0,0 0 0,1 0 0,-1 0 0,0 0 0,0 0 0,0 0 0,0 0 0,1 1 0,13 0 0,18-8 0,0-11 0,34-28 0,-35 24 0,207-154 0,-233 173 0,-1 0 0,1 0 0,0 0 0,0 1 0,0-1 0,0 1 0,0 0 0,0 1 0,1-1 0,-1 1 0,1 0 0,-1 1 0,1-1 0,-1 1 0,1 0 0,-1 0 0,1 1 0,-1-1 0,12 4 0,-9-1 0,0 1 0,1 0 0,-2 1 0,1-1 0,0 2 0,-1-1 0,0 1 0,0 0 0,0 0 0,-1 1 0,9 11 0,140 186 0,-135-175-341,-2 2 0,-1 0-1,16 42 1,-22-47-6485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5:06:34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1 431 24575,'1'-1'0,"0"0"0,0 0 0,1 1 0,-1-1 0,0 0 0,0 0 0,1 1 0,-1-1 0,0 1 0,1-1 0,-1 1 0,1 0 0,-1-1 0,1 1 0,1 0 0,10-2 0,124-32 0,145-30 0,-8 23 0,466-11 0,-293 29 0,6 0 0,222 25 0,183-3 0,-803-2 0,0-1 0,1-4 0,-2-1 0,1-3 0,57-21 0,38-8 0,-25 8 0,-87 24 0,-1 1 0,2 2 0,71-3 0,-97 8 0,21-2-1365,-8-2-5461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5:06:36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24575,'14'1'0,"1"1"0,-1 1 0,0 0 0,-1 1 0,1 0 0,0 1 0,-1 1 0,15 8 0,28 11 0,33 8 0,68 27 0,-138-50 0,0 0 0,30 23 0,-3-2 0,-35-25 0,-1 1 0,0 0 0,-1 0 0,0 1 0,0 0 0,-1 1 0,0 0 0,0 0 0,-1 1 0,0 0 0,6 12 0,-10-15 0,0-1 0,-1 1 0,0-1 0,-1 1 0,1-1 0,-1 1 0,0 0 0,-1 0 0,0 0 0,0-1 0,0 1 0,-1 0 0,0 0 0,0-1 0,-1 1 0,0 0 0,0-1 0,0 0 0,-1 1 0,-7 10 0,-8 11 0,-1-1 0,-33 36 0,-19 24 0,41-43-118,-51 68 367,67-94-548,-1-2 0,-1 0-1,0-1 1,-20 15 0,9-12-6527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5:13:36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1209 103 24575,'0'-3'0,"0"0"0,-1 0 0,0 0 0,0 0 0,0 0 0,0 0 0,0 1 0,-1-1 0,1 0 0,-1 1 0,0-1 0,1 1 0,-1-1 0,0 1 0,-1 0 0,1 0 0,0 0 0,-1 0 0,1 0 0,-1 0 0,-4-2 0,-4-2 0,0 1 0,0 0 0,-1 1 0,-12-4 0,-10 2 0,0 0 0,0 3 0,0 0 0,-64 5 0,51 0 0,1 2 0,1 2 0,-1 2 0,2 2 0,-81 29 0,-68 16 0,175-51 0,0 0 0,0 1 0,1 1 0,0 0 0,0 2 0,0 0 0,1 0 0,-18 14 0,26-16 0,1 0 0,-1 1 0,1 0 0,1 0 0,-1 0 0,1 1 0,0 0 0,1 0 0,0 1 0,0 0 0,1-1 0,0 2 0,0-1 0,1 0 0,1 1 0,-3 16 0,-6 95 0,-5 34 0,4-90 0,4 1 0,-1 118 0,10-175 0,-1 1 0,2-1 0,0 1 0,0-1 0,0 0 0,1 0 0,1 0 0,-1-1 0,1 1 0,1-1 0,9 14 0,-6-11 0,1-1 0,0 0 0,1-1 0,0 0 0,0 0 0,1-1 0,19 11 0,-8-8 0,0-1 0,1 0 0,0-2 0,1 0 0,0-2 0,0-1 0,0 0 0,43 1 0,297-10 0,-349 2 0,1 0 0,-1-1 0,1-1 0,-1 0 0,0-1 0,-1-1 0,1 0 0,-1-1 0,21-13 0,-13 5 0,-1 0 0,0-2 0,-1 0 0,32-37 0,-41 41 0,-2-1 0,1 1 0,-2-2 0,0 1 0,-1-1 0,0 0 0,6-22 0,0-12 0,7-54 0,-12 57 0,21-69 0,-20 90 0,13-40 0,15-70 0,-32 114 0,-2-1 0,-1 0 0,0 1 0,-2-1 0,0 0 0,-1 0 0,-7-32 0,7 48-170,-1 0-1,0 0 0,0 0 1,0 0-1,0 0 0,-1 1 1,-7-11-1,-5-1-6655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5:13:40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24575,'1'21'0,"1"0"0,0 0 0,2 0 0,1 0 0,1 0 0,11 28 0,62 117 0,-64-137 0,151 269 0,227 310 0,-286-463-106,6-5 0,6-6-1,6-4 1,5-7 0,167 123-1,-142-134 76,5-7-1,5-7 0,313 136 0,-127-96 32,59 26 0,-13-13 0,-81-33 0,840 256 0,-428-178-254,-68-17-162,-579-158 366,969 221-33,-736-191 68,538 17 1,-527-67 213,349 12 335,859 16 488,-1336-29-1180,108-8 158,451-69 0,-421 15 0,147-20 0,-414 74 0,513-73 0,217-141 0,-339 83 0,-306 94 0,-2-6 0,-3-7 0,216-116 0,-320 148 0,0 3 0,2 1 0,1 3 0,0 1 0,92-20 0,-78 24 0,72-25 0,-25 5 0,153-46 0,128-33 0,-202 66 0,-92 21 0,179-25 0,99 28 0,-344 21 17,0-2 0,0-1 1,0-1-1,-1-2 0,0-1 0,43-19 0,-6-4-760,89-58 1,-130 74-6084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4T15:13:42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0 24575,'9'1'0,"1"0"0,-1 0 0,17 6 0,21 2 0,-35-7 0,168 22 0,-48 2 0,-131-26 0,1 0 0,-1 1 0,1-1 0,0 0 0,-1 1 0,1-1 0,-1 1 0,1 0 0,-1 0 0,0-1 0,1 1 0,-1 0 0,0 0 0,1 0 0,-1 0 0,0 0 0,0 1 0,0-1 0,0 0 0,0 1 0,0-1 0,0 0 0,0 1 0,-1-1 0,1 1 0,-1-1 0,1 1 0,-1-1 0,1 1 0,-1 0 0,0-1 0,0 1 0,0-1 0,0 1 0,0 0 0,0-1 0,0 1 0,0 0 0,-1-1 0,0 4 0,-3 5 0,-1 0 0,1 0 0,-2-1 0,1 1 0,-9 9 0,1 0 0,-29 45 0,-2-2 0,-87 93 0,77-93 0,-55 83 0,81-106 0,10-9 34,1 0-1,1 0 0,-16 45 1,17-36-784,-32 56 1,18-49-6077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CC628-9152-4F34-BCE8-8EE28B3089C7}" type="datetimeFigureOut">
              <a:rPr lang="hu-HU" smtClean="0"/>
              <a:t>2023. 07. 14.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4AF95-59BC-4A39-9180-393ED49CFB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2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3E06ED-BD17-712D-38AF-6945E0E48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FB205A6-F822-6094-CBDF-57E519730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41C3789-530C-B98C-5C78-9534FDC4C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BE91-8E3C-4C08-93F8-8749E44ACD4B}" type="datetime1">
              <a:rPr lang="hu-HU" smtClean="0"/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01BBBB7-A58F-869E-4321-B6FFE74A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8EE4AF6-E72D-01E3-705A-DC4F44C5A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B65F-DCF9-4C92-94C3-52903F1289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38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F451D6-D8C2-7D07-FA66-059D687B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F4A5036-9A21-4653-65F9-09EEA196E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6A65ADB-6BC4-14B9-3B4A-09F29B7C2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3DCC-8101-4491-A665-50302952D109}" type="datetime1">
              <a:rPr lang="hu-HU" smtClean="0"/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5A209EE-473D-E699-B0B7-090FFC5B6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71ABEF8-BFD0-2DEA-5F2E-C80241739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B65F-DCF9-4C92-94C3-52903F1289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834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E0409F3-3543-BE6B-C316-740FEB038C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F33C6E8-9BB6-7C61-A166-97B2BE062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955E58C-682C-F16D-2C56-D96A9A58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59DC8-2552-4A0F-922A-99C8014736CE}" type="datetime1">
              <a:rPr lang="hu-HU" smtClean="0"/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31DF9C3-1D6F-CD2F-E240-0A8D8A8E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079C3AA-F8A2-5A6C-2862-C42F31948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B65F-DCF9-4C92-94C3-52903F1289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186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C40ED4-32D9-13F1-8676-88289594B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AD6A9C-8551-5F0E-8609-3D8D969AC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E05DF3A-4314-4E0A-44ED-4DF9C160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3058-7EDF-4848-9CEB-FC5DC29E03DE}" type="datetime1">
              <a:rPr lang="hu-HU" smtClean="0"/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CC9EE94-457F-2934-0B43-11AD9FF42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D4FFE6F-A033-3BA8-4D12-CEEAC20AB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B65F-DCF9-4C92-94C3-52903F1289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372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6AD32F-1F50-F89F-054F-B34262C01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15D4C2F-33D0-6715-DEC0-48BAB22D5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7D53E8E-67F0-497C-54E3-E02E846D4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4503-6E73-4803-91B5-44B768340776}" type="datetime1">
              <a:rPr lang="hu-HU" smtClean="0"/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E336A4D-6689-9614-71C3-39FD76E4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77CEFE8-3387-4675-8626-B84F2A27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B65F-DCF9-4C92-94C3-52903F1289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980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30C61E-73F4-62BE-2E22-922DF0564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076CC1C-E7BF-70E9-B15F-3B38B6095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B2861BE-2812-E349-29AC-6B93898C6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ABE95A1-5973-CDB6-70F7-303F23797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CE37-75EC-4F7A-8381-A37324AB73D6}" type="datetime1">
              <a:rPr lang="hu-HU" smtClean="0"/>
              <a:t>2023. 07. 14.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0CBA0FB-2269-C03D-2254-042CBF89D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0D7099E-A549-DCE5-18F8-BF018AFC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B65F-DCF9-4C92-94C3-52903F1289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454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71598E-4C54-6590-6D3B-42B112D1C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10FF2CD-A94B-5FE2-2E3B-2D1AB5701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7CAAE4E-7660-B040-0890-EAE31F822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DB61E29-986A-D90D-1D3D-10C1BE16F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01443C6-8481-3F5E-4B99-3A8EE4922F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CA111E6-B814-7AA5-49F9-39A9E8319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AEE0-9196-425B-A2EC-D410E7202611}" type="datetime1">
              <a:rPr lang="hu-HU" smtClean="0"/>
              <a:t>2023. 07. 14.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25477F2-DC67-182C-F1BD-C89D7EB47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879E97A-A012-EC38-D900-4A4E4902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B65F-DCF9-4C92-94C3-52903F1289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985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5235D4-70E2-5B2B-B168-7A62A3F1A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A6C4DF3-6250-64FF-4BD0-A797EF9FB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9F3E-CBF7-4BD7-818F-128637D6593A}" type="datetime1">
              <a:rPr lang="hu-HU" smtClean="0"/>
              <a:t>2023. 07. 14.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6886DBD-122E-D386-C85C-2B7F9B31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400BF9B-7C14-6D84-5EC7-27C35F414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B65F-DCF9-4C92-94C3-52903F1289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782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6A7F561-0CB3-0D23-6178-AEDE2EE94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B8DB-B411-4BE9-802C-732846291D0F}" type="datetime1">
              <a:rPr lang="hu-HU" smtClean="0"/>
              <a:t>2023. 07. 14.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E25463B-3A1A-56BE-D5E9-16BBD552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1D8C865-2FE5-0AB3-78C3-E57C4CC4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B65F-DCF9-4C92-94C3-52903F1289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228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05B109-0B7E-139C-36C4-E816BEA3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53977B1-8908-2ED2-CADA-3004DC95A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59FC093-42D4-3D36-8C29-0116A14A1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3D1ED04-6B3A-CBAC-A196-4A8377EE1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BAA1-3AD0-4962-AD9F-89569FFCC3B9}" type="datetime1">
              <a:rPr lang="hu-HU" smtClean="0"/>
              <a:t>2023. 07. 14.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48D8F69-B1D4-71E9-2F60-46D7AB939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926CA27-1B03-5160-0DC9-1A612B66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B65F-DCF9-4C92-94C3-52903F1289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228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8A2BF9-1615-34B2-23AF-7940DDB8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C8E54794-32B3-CF88-78CE-09A6E26F1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71678E2-5F17-6E61-7085-56C1E9FDF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6015719-ED20-92E3-D045-B32AFDFE6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6FDF-2213-48AD-8A53-CA51C9F93C9A}" type="datetime1">
              <a:rPr lang="hu-HU" smtClean="0"/>
              <a:t>2023. 07. 14.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6E0D840-53F0-BA0D-4461-C84F921E7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079A932-0DD3-8AFD-C36F-63B1C84F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B65F-DCF9-4C92-94C3-52903F1289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719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EDEE00B-911D-5A9D-952D-DFD21668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87CB621-F850-3795-93CE-803A12AB3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FAE78A6-4931-890F-E9C0-75E43E0A0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305CC-20CA-4C5C-A177-EFFDB1767630}" type="datetime1">
              <a:rPr lang="hu-HU" smtClean="0"/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F4F2A5D-EED6-86DD-5025-C5C74F4D3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Babarczi Éva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CD017B-1CCF-BF7F-EA53-B8E01AC7E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B65F-DCF9-4C92-94C3-52903F1289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336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customXml" Target="../ink/ink19.xml"/><Relationship Id="rId18" Type="http://schemas.openxmlformats.org/officeDocument/2006/relationships/image" Target="../media/image39.png"/><Relationship Id="rId3" Type="http://schemas.openxmlformats.org/officeDocument/2006/relationships/image" Target="../media/image31.png"/><Relationship Id="rId21" Type="http://schemas.openxmlformats.org/officeDocument/2006/relationships/image" Target="../media/image41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17" Type="http://schemas.openxmlformats.org/officeDocument/2006/relationships/customXml" Target="../ink/ink21.xml"/><Relationship Id="rId2" Type="http://schemas.openxmlformats.org/officeDocument/2006/relationships/image" Target="../media/image30.png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5" Type="http://schemas.openxmlformats.org/officeDocument/2006/relationships/customXml" Target="../ink/ink20.xml"/><Relationship Id="rId10" Type="http://schemas.openxmlformats.org/officeDocument/2006/relationships/customXml" Target="../ink/ink18.xml"/><Relationship Id="rId19" Type="http://schemas.openxmlformats.org/officeDocument/2006/relationships/customXml" Target="../ink/ink22.xml"/><Relationship Id="rId4" Type="http://schemas.openxmlformats.org/officeDocument/2006/relationships/customXml" Target="../ink/ink15.xml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customXml" Target="../ink/ink24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3" Type="http://schemas.openxmlformats.org/officeDocument/2006/relationships/image" Target="../media/image52.png"/><Relationship Id="rId7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5" Type="http://schemas.openxmlformats.org/officeDocument/2006/relationships/image" Target="../media/image520.png"/><Relationship Id="rId4" Type="http://schemas.openxmlformats.org/officeDocument/2006/relationships/customXml" Target="../ink/ink27.xml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customXml" Target="../ink/ink34.xml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12" Type="http://schemas.openxmlformats.org/officeDocument/2006/relationships/image" Target="../media/image61.png"/><Relationship Id="rId2" Type="http://schemas.openxmlformats.org/officeDocument/2006/relationships/image" Target="../media/image55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1.xml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5" Type="http://schemas.openxmlformats.org/officeDocument/2006/relationships/customXml" Target="../ink/ink35.xml"/><Relationship Id="rId10" Type="http://schemas.openxmlformats.org/officeDocument/2006/relationships/customXml" Target="../ink/ink33.xml"/><Relationship Id="rId4" Type="http://schemas.openxmlformats.org/officeDocument/2006/relationships/customXml" Target="../ink/ink30.xml"/><Relationship Id="rId9" Type="http://schemas.openxmlformats.org/officeDocument/2006/relationships/image" Target="../media/image59.png"/><Relationship Id="rId1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3" Type="http://schemas.openxmlformats.org/officeDocument/2006/relationships/customXml" Target="../ink/ink36.xml"/><Relationship Id="rId7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Relationship Id="rId11" Type="http://schemas.openxmlformats.org/officeDocument/2006/relationships/image" Target="../media/image69.png"/><Relationship Id="rId5" Type="http://schemas.openxmlformats.org/officeDocument/2006/relationships/image" Target="../media/image66.png"/><Relationship Id="rId10" Type="http://schemas.openxmlformats.org/officeDocument/2006/relationships/customXml" Target="../ink/ink39.xml"/><Relationship Id="rId4" Type="http://schemas.openxmlformats.org/officeDocument/2006/relationships/image" Target="../media/image65.png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customXml" Target="../ink/ink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ustomXml" Target="../ink/ink7.xm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customXml" Target="../ink/ink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ustomXml" Target="../ink/ink1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customXml" Target="../ink/ink1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jjlenyomattal fekete-fehér">
            <a:extLst>
              <a:ext uri="{FF2B5EF4-FFF2-40B4-BE49-F238E27FC236}">
                <a16:creationId xmlns:a16="http://schemas.microsoft.com/office/drawing/2014/main" id="{09C9EB1A-0924-D2CF-AE13-C4B6BBBDA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7431" b="830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15F5097-DFCF-DE81-0CE9-F9B4AD774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37434"/>
            <a:ext cx="7800660" cy="1520987"/>
          </a:xfrm>
        </p:spPr>
        <p:txBody>
          <a:bodyPr anchor="t">
            <a:normAutofit/>
          </a:bodyPr>
          <a:lstStyle/>
          <a:p>
            <a:pPr algn="l"/>
            <a:r>
              <a:rPr lang="hu-HU" sz="4000" dirty="0" err="1">
                <a:solidFill>
                  <a:srgbClr val="FFFFFF"/>
                </a:solidFill>
              </a:rPr>
              <a:t>Scratch</a:t>
            </a:r>
            <a:r>
              <a:rPr lang="hu-HU" sz="4000" dirty="0">
                <a:solidFill>
                  <a:srgbClr val="FFFFFF"/>
                </a:solidFill>
              </a:rPr>
              <a:t> alapok 6.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78570" y="-449383"/>
            <a:ext cx="2425271" cy="12201588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A374A23-083A-EF14-EBD8-88CD3C743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93441"/>
            <a:ext cx="6295332" cy="1588514"/>
          </a:xfrm>
        </p:spPr>
        <p:txBody>
          <a:bodyPr anchor="b">
            <a:normAutofit/>
          </a:bodyPr>
          <a:lstStyle/>
          <a:p>
            <a:pPr algn="l"/>
            <a:r>
              <a:rPr lang="hu-HU" b="1" dirty="0">
                <a:solidFill>
                  <a:schemeClr val="accent2">
                    <a:lumMod val="75000"/>
                  </a:schemeClr>
                </a:solidFill>
              </a:rPr>
              <a:t>Digitális kultúra 5-6.osztály</a:t>
            </a:r>
          </a:p>
          <a:p>
            <a:pPr algn="l"/>
            <a:r>
              <a:rPr lang="hu-HU" b="1" dirty="0">
                <a:solidFill>
                  <a:schemeClr val="accent2">
                    <a:lumMod val="75000"/>
                  </a:schemeClr>
                </a:solidFill>
              </a:rPr>
              <a:t>Babarczi Éva</a:t>
            </a:r>
          </a:p>
          <a:p>
            <a:pPr algn="l"/>
            <a:endParaRPr lang="hu-HU" sz="18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>
            <a:extLst>
              <a:ext uri="{FF2B5EF4-FFF2-40B4-BE49-F238E27FC236}">
                <a16:creationId xmlns:a16="http://schemas.microsoft.com/office/drawing/2014/main" id="{DD6B374A-1A8D-7FC8-25A3-0D41DEEA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B9EDB8A-CC59-4706-BC9B-7BB3DECB7291}" type="datetime1">
              <a:rPr lang="hu-H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2023. 07. 14.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5A9328D-E518-E07A-AAE8-8E56BBF0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>
                <a:solidFill>
                  <a:srgbClr val="FFFFFF"/>
                </a:solidFill>
              </a:rPr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942489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0D04E52-FA34-9A81-968E-FF051AE2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B8DB-B411-4BE9-802C-732846291D0F}" type="datetime1">
              <a:rPr lang="hu-HU" smtClean="0"/>
              <a:t>2023. 07. 14.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E552773-86A6-44C8-6BE8-067E2383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75E21D5-9263-991D-C784-5AB261638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597" y="250825"/>
            <a:ext cx="5482805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25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F446AB-C6C2-03E0-6FBF-ABEAEC0A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Kód fülön kezdjük el a szereplő1 programját!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65881C-E456-0940-7147-47F9B0A1C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Jelöld ki a szereplő1-t , hogy ő legyen aktív!</a:t>
            </a:r>
          </a:p>
          <a:p>
            <a:r>
              <a:rPr lang="hu-HU" dirty="0"/>
              <a:t>Ezt a szereplőt le és felfelé kell mozgatni,</a:t>
            </a:r>
          </a:p>
          <a:p>
            <a:r>
              <a:rPr lang="hu-HU" dirty="0"/>
              <a:t> tehát az y tengely mentén, ezért,</a:t>
            </a:r>
          </a:p>
          <a:p>
            <a:endParaRPr lang="hu-HU" dirty="0"/>
          </a:p>
          <a:p>
            <a:r>
              <a:rPr lang="hu-HU" dirty="0"/>
              <a:t>Események menü : </a:t>
            </a:r>
          </a:p>
          <a:p>
            <a:r>
              <a:rPr lang="hu-HU" dirty="0"/>
              <a:t>Majd mozgatás menü: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F54B3D-F18D-44E7-592F-436E3A568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E732-AEE6-4CEC-A53A-EE76BE4D8FCA}" type="datetime1">
              <a:rPr lang="hu-HU" smtClean="0"/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A24E97-2C11-DF04-54AD-068F45C8FC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9A9E47C-D53B-0BE7-DB48-A41A2CD23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37" y="1296987"/>
            <a:ext cx="2847975" cy="105727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41023538-C113-6D79-2655-F2AFB7418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515" y="3224122"/>
            <a:ext cx="2728913" cy="32782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Szabadkéz 10">
                <a:extLst>
                  <a:ext uri="{FF2B5EF4-FFF2-40B4-BE49-F238E27FC236}">
                    <a16:creationId xmlns:a16="http://schemas.microsoft.com/office/drawing/2014/main" id="{CB2FEAA5-94F7-AD53-87ED-CF7A175A69D4}"/>
                  </a:ext>
                </a:extLst>
              </p14:cNvPr>
              <p14:cNvContentPartPr/>
              <p14:nvPr/>
            </p14:nvContentPartPr>
            <p14:xfrm>
              <a:off x="5098431" y="4212149"/>
              <a:ext cx="840960" cy="305640"/>
            </p14:xfrm>
          </p:contentPart>
        </mc:Choice>
        <mc:Fallback>
          <p:pic>
            <p:nvPicPr>
              <p:cNvPr id="11" name="Szabadkéz 10">
                <a:extLst>
                  <a:ext uri="{FF2B5EF4-FFF2-40B4-BE49-F238E27FC236}">
                    <a16:creationId xmlns:a16="http://schemas.microsoft.com/office/drawing/2014/main" id="{CB2FEAA5-94F7-AD53-87ED-CF7A175A69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9431" y="4203149"/>
                <a:ext cx="858600" cy="32328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Kép 11">
            <a:extLst>
              <a:ext uri="{FF2B5EF4-FFF2-40B4-BE49-F238E27FC236}">
                <a16:creationId xmlns:a16="http://schemas.microsoft.com/office/drawing/2014/main" id="{BF4CCC95-1C7E-4CD4-AB0F-EF31F7521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625" y="3078072"/>
            <a:ext cx="2728913" cy="32782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Szabadkéz 12">
                <a:extLst>
                  <a:ext uri="{FF2B5EF4-FFF2-40B4-BE49-F238E27FC236}">
                    <a16:creationId xmlns:a16="http://schemas.microsoft.com/office/drawing/2014/main" id="{BEA7C848-0305-D00B-DE41-312F9D0B0901}"/>
                  </a:ext>
                </a:extLst>
              </p14:cNvPr>
              <p14:cNvContentPartPr/>
              <p14:nvPr/>
            </p14:nvContentPartPr>
            <p14:xfrm>
              <a:off x="8242200" y="4364969"/>
              <a:ext cx="931320" cy="250920"/>
            </p14:xfrm>
          </p:contentPart>
        </mc:Choice>
        <mc:Fallback>
          <p:pic>
            <p:nvPicPr>
              <p:cNvPr id="13" name="Szabadkéz 12">
                <a:extLst>
                  <a:ext uri="{FF2B5EF4-FFF2-40B4-BE49-F238E27FC236}">
                    <a16:creationId xmlns:a16="http://schemas.microsoft.com/office/drawing/2014/main" id="{BEA7C848-0305-D00B-DE41-312F9D0B09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33560" y="4355969"/>
                <a:ext cx="94896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Szabadkéz 13">
                <a:extLst>
                  <a:ext uri="{FF2B5EF4-FFF2-40B4-BE49-F238E27FC236}">
                    <a16:creationId xmlns:a16="http://schemas.microsoft.com/office/drawing/2014/main" id="{A271A767-5B2D-0F7E-A9AB-7C424E1C7CFE}"/>
                  </a:ext>
                </a:extLst>
              </p14:cNvPr>
              <p14:cNvContentPartPr/>
              <p14:nvPr/>
            </p14:nvContentPartPr>
            <p14:xfrm>
              <a:off x="1851660" y="3190530"/>
              <a:ext cx="44640" cy="510120"/>
            </p14:xfrm>
          </p:contentPart>
        </mc:Choice>
        <mc:Fallback>
          <p:pic>
            <p:nvPicPr>
              <p:cNvPr id="14" name="Szabadkéz 13">
                <a:extLst>
                  <a:ext uri="{FF2B5EF4-FFF2-40B4-BE49-F238E27FC236}">
                    <a16:creationId xmlns:a16="http://schemas.microsoft.com/office/drawing/2014/main" id="{A271A767-5B2D-0F7E-A9AB-7C424E1C7C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43020" y="3181530"/>
                <a:ext cx="6228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Szabadkéz 16">
                <a:extLst>
                  <a:ext uri="{FF2B5EF4-FFF2-40B4-BE49-F238E27FC236}">
                    <a16:creationId xmlns:a16="http://schemas.microsoft.com/office/drawing/2014/main" id="{6985D5C1-8B94-1CE7-85CD-0D97BA4C75B6}"/>
                  </a:ext>
                </a:extLst>
              </p14:cNvPr>
              <p14:cNvContentPartPr/>
              <p14:nvPr/>
            </p14:nvContentPartPr>
            <p14:xfrm>
              <a:off x="1723860" y="3514530"/>
              <a:ext cx="342000" cy="242640"/>
            </p14:xfrm>
          </p:contentPart>
        </mc:Choice>
        <mc:Fallback>
          <p:pic>
            <p:nvPicPr>
              <p:cNvPr id="17" name="Szabadkéz 16">
                <a:extLst>
                  <a:ext uri="{FF2B5EF4-FFF2-40B4-BE49-F238E27FC236}">
                    <a16:creationId xmlns:a16="http://schemas.microsoft.com/office/drawing/2014/main" id="{6985D5C1-8B94-1CE7-85CD-0D97BA4C75B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14860" y="3505530"/>
                <a:ext cx="359640" cy="26028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Kép 18">
            <a:extLst>
              <a:ext uri="{FF2B5EF4-FFF2-40B4-BE49-F238E27FC236}">
                <a16:creationId xmlns:a16="http://schemas.microsoft.com/office/drawing/2014/main" id="{3F8F5CA1-7E82-C282-BB81-C251237026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5400" y="4717211"/>
            <a:ext cx="2286000" cy="1123950"/>
          </a:xfrm>
          <a:prstGeom prst="rect">
            <a:avLst/>
          </a:prstGeom>
        </p:spPr>
      </p:pic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5DE0A09C-93B1-FB7A-7C2A-980297316431}"/>
              </a:ext>
            </a:extLst>
          </p:cNvPr>
          <p:cNvGrpSpPr/>
          <p:nvPr/>
        </p:nvGrpSpPr>
        <p:grpSpPr>
          <a:xfrm>
            <a:off x="4009860" y="3755370"/>
            <a:ext cx="937080" cy="338760"/>
            <a:chOff x="4009860" y="3755370"/>
            <a:chExt cx="937080" cy="33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0" name="Szabadkéz 19">
                  <a:extLst>
                    <a:ext uri="{FF2B5EF4-FFF2-40B4-BE49-F238E27FC236}">
                      <a16:creationId xmlns:a16="http://schemas.microsoft.com/office/drawing/2014/main" id="{1710544B-E581-C5A9-B8D9-31B11AC23AB3}"/>
                    </a:ext>
                  </a:extLst>
                </p14:cNvPr>
                <p14:cNvContentPartPr/>
                <p14:nvPr/>
              </p14:nvContentPartPr>
              <p14:xfrm>
                <a:off x="4009860" y="3894690"/>
                <a:ext cx="791640" cy="105480"/>
              </p14:xfrm>
            </p:contentPart>
          </mc:Choice>
          <mc:Fallback>
            <p:pic>
              <p:nvPicPr>
                <p:cNvPr id="20" name="Szabadkéz 19">
                  <a:extLst>
                    <a:ext uri="{FF2B5EF4-FFF2-40B4-BE49-F238E27FC236}">
                      <a16:creationId xmlns:a16="http://schemas.microsoft.com/office/drawing/2014/main" id="{1710544B-E581-C5A9-B8D9-31B11AC23AB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00860" y="3885690"/>
                  <a:ext cx="809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1" name="Szabadkéz 20">
                  <a:extLst>
                    <a:ext uri="{FF2B5EF4-FFF2-40B4-BE49-F238E27FC236}">
                      <a16:creationId xmlns:a16="http://schemas.microsoft.com/office/drawing/2014/main" id="{2B738FDF-FC89-7FB6-8F77-875330C3DD47}"/>
                    </a:ext>
                  </a:extLst>
                </p14:cNvPr>
                <p14:cNvContentPartPr/>
                <p14:nvPr/>
              </p14:nvContentPartPr>
              <p14:xfrm>
                <a:off x="4676220" y="3755370"/>
                <a:ext cx="270720" cy="338760"/>
              </p14:xfrm>
            </p:contentPart>
          </mc:Choice>
          <mc:Fallback>
            <p:pic>
              <p:nvPicPr>
                <p:cNvPr id="21" name="Szabadkéz 20">
                  <a:extLst>
                    <a:ext uri="{FF2B5EF4-FFF2-40B4-BE49-F238E27FC236}">
                      <a16:creationId xmlns:a16="http://schemas.microsoft.com/office/drawing/2014/main" id="{2B738FDF-FC89-7FB6-8F77-875330C3DD4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67220" y="3746730"/>
                  <a:ext cx="288360" cy="35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Csoportba foglalás 24">
            <a:extLst>
              <a:ext uri="{FF2B5EF4-FFF2-40B4-BE49-F238E27FC236}">
                <a16:creationId xmlns:a16="http://schemas.microsoft.com/office/drawing/2014/main" id="{C98127E6-719B-F04B-C07C-84A8648D5864}"/>
              </a:ext>
            </a:extLst>
          </p:cNvPr>
          <p:cNvGrpSpPr/>
          <p:nvPr/>
        </p:nvGrpSpPr>
        <p:grpSpPr>
          <a:xfrm>
            <a:off x="1818540" y="4647810"/>
            <a:ext cx="226800" cy="348120"/>
            <a:chOff x="1818540" y="4647810"/>
            <a:chExt cx="22680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3" name="Szabadkéz 22">
                  <a:extLst>
                    <a:ext uri="{FF2B5EF4-FFF2-40B4-BE49-F238E27FC236}">
                      <a16:creationId xmlns:a16="http://schemas.microsoft.com/office/drawing/2014/main" id="{B40BF197-0542-5EB4-6361-EE2A4EDC8DB1}"/>
                    </a:ext>
                  </a:extLst>
                </p14:cNvPr>
                <p14:cNvContentPartPr/>
                <p14:nvPr/>
              </p14:nvContentPartPr>
              <p14:xfrm>
                <a:off x="1900980" y="4647810"/>
                <a:ext cx="22680" cy="243000"/>
              </p14:xfrm>
            </p:contentPart>
          </mc:Choice>
          <mc:Fallback>
            <p:pic>
              <p:nvPicPr>
                <p:cNvPr id="23" name="Szabadkéz 22">
                  <a:extLst>
                    <a:ext uri="{FF2B5EF4-FFF2-40B4-BE49-F238E27FC236}">
                      <a16:creationId xmlns:a16="http://schemas.microsoft.com/office/drawing/2014/main" id="{B40BF197-0542-5EB4-6361-EE2A4EDC8DB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92340" y="4639170"/>
                  <a:ext cx="403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4" name="Szabadkéz 23">
                  <a:extLst>
                    <a:ext uri="{FF2B5EF4-FFF2-40B4-BE49-F238E27FC236}">
                      <a16:creationId xmlns:a16="http://schemas.microsoft.com/office/drawing/2014/main" id="{2B2F05A4-2B63-43C1-A613-E1152E4CAF21}"/>
                    </a:ext>
                  </a:extLst>
                </p14:cNvPr>
                <p14:cNvContentPartPr/>
                <p14:nvPr/>
              </p14:nvContentPartPr>
              <p14:xfrm>
                <a:off x="1818540" y="4796490"/>
                <a:ext cx="226800" cy="199440"/>
              </p14:xfrm>
            </p:contentPart>
          </mc:Choice>
          <mc:Fallback>
            <p:pic>
              <p:nvPicPr>
                <p:cNvPr id="24" name="Szabadkéz 23">
                  <a:extLst>
                    <a:ext uri="{FF2B5EF4-FFF2-40B4-BE49-F238E27FC236}">
                      <a16:creationId xmlns:a16="http://schemas.microsoft.com/office/drawing/2014/main" id="{2B2F05A4-2B63-43C1-A613-E1152E4CAF2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09900" y="4787490"/>
                  <a:ext cx="244440" cy="217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6" name="Kép 25">
            <a:extLst>
              <a:ext uri="{FF2B5EF4-FFF2-40B4-BE49-F238E27FC236}">
                <a16:creationId xmlns:a16="http://schemas.microsoft.com/office/drawing/2014/main" id="{8C93D91E-9064-479F-4338-A225CB98108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07860" y="2309361"/>
            <a:ext cx="395100" cy="62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91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>
            <a:extLst>
              <a:ext uri="{FF2B5EF4-FFF2-40B4-BE49-F238E27FC236}">
                <a16:creationId xmlns:a16="http://schemas.microsoft.com/office/drawing/2014/main" id="{3B34D4A3-3D82-4E03-3C43-41143CB6D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Felfelé mozgásnál  az </a:t>
            </a:r>
            <a:r>
              <a:rPr lang="hu-HU" b="1" dirty="0">
                <a:solidFill>
                  <a:srgbClr val="FF0000"/>
                </a:solidFill>
              </a:rPr>
              <a:t>y 10</a:t>
            </a:r>
            <a:r>
              <a:rPr lang="hu-HU" dirty="0"/>
              <a:t>,  </a:t>
            </a:r>
            <a:br>
              <a:rPr lang="hu-HU" dirty="0"/>
            </a:br>
            <a:r>
              <a:rPr lang="hu-HU" dirty="0"/>
              <a:t>a lefelé mozgásnál az </a:t>
            </a:r>
            <a:r>
              <a:rPr lang="hu-HU" b="1" dirty="0">
                <a:solidFill>
                  <a:srgbClr val="FF0000"/>
                </a:solidFill>
              </a:rPr>
              <a:t>y -10 </a:t>
            </a:r>
            <a:r>
              <a:rPr lang="hu-HU" dirty="0"/>
              <a:t>!!!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DC681EE-3D40-3E37-3D4B-229613F89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5F13058-7EDF-4848-9CEB-FC5DC29E03DE}" type="datetime1">
              <a:rPr lang="hu-HU" smtClean="0"/>
              <a:pPr>
                <a:spcAft>
                  <a:spcPts val="600"/>
                </a:spcAft>
              </a:pPr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DC474C-808E-FE28-B2C2-7D84DF0C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/>
              <a:t>Babarczi Éva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3BE8161A-2BAC-3D4B-3B7D-FED6B28E7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2395493"/>
            <a:ext cx="8401050" cy="2705100"/>
          </a:xfrm>
          <a:prstGeom prst="rect">
            <a:avLst/>
          </a:prstGeom>
        </p:spPr>
      </p:pic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B4978111-D132-9BD1-3B80-A9FD61BA6AE3}"/>
              </a:ext>
            </a:extLst>
          </p:cNvPr>
          <p:cNvGrpSpPr/>
          <p:nvPr/>
        </p:nvGrpSpPr>
        <p:grpSpPr>
          <a:xfrm>
            <a:off x="6877713" y="4002148"/>
            <a:ext cx="1428480" cy="757440"/>
            <a:chOff x="6877713" y="4002148"/>
            <a:chExt cx="1428480" cy="75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5" name="Szabadkéz 14">
                  <a:extLst>
                    <a:ext uri="{FF2B5EF4-FFF2-40B4-BE49-F238E27FC236}">
                      <a16:creationId xmlns:a16="http://schemas.microsoft.com/office/drawing/2014/main" id="{23FC00C2-2760-E9A6-EA1E-7D77DD03A78C}"/>
                    </a:ext>
                  </a:extLst>
                </p14:cNvPr>
                <p14:cNvContentPartPr/>
                <p14:nvPr/>
              </p14:nvContentPartPr>
              <p14:xfrm>
                <a:off x="6877713" y="4002148"/>
                <a:ext cx="1041120" cy="757440"/>
              </p14:xfrm>
            </p:contentPart>
          </mc:Choice>
          <mc:Fallback>
            <p:pic>
              <p:nvPicPr>
                <p:cNvPr id="15" name="Szabadkéz 14">
                  <a:extLst>
                    <a:ext uri="{FF2B5EF4-FFF2-40B4-BE49-F238E27FC236}">
                      <a16:creationId xmlns:a16="http://schemas.microsoft.com/office/drawing/2014/main" id="{23FC00C2-2760-E9A6-EA1E-7D77DD03A78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69073" y="3993148"/>
                  <a:ext cx="1058760" cy="77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7" name="Szabadkéz 16">
                  <a:extLst>
                    <a:ext uri="{FF2B5EF4-FFF2-40B4-BE49-F238E27FC236}">
                      <a16:creationId xmlns:a16="http://schemas.microsoft.com/office/drawing/2014/main" id="{CF4560BD-7FFF-F42C-4585-AAD088B9CC4E}"/>
                    </a:ext>
                  </a:extLst>
                </p14:cNvPr>
                <p14:cNvContentPartPr/>
                <p14:nvPr/>
              </p14:nvContentPartPr>
              <p14:xfrm>
                <a:off x="8238153" y="4109788"/>
                <a:ext cx="28080" cy="366120"/>
              </p14:xfrm>
            </p:contentPart>
          </mc:Choice>
          <mc:Fallback>
            <p:pic>
              <p:nvPicPr>
                <p:cNvPr id="17" name="Szabadkéz 16">
                  <a:extLst>
                    <a:ext uri="{FF2B5EF4-FFF2-40B4-BE49-F238E27FC236}">
                      <a16:creationId xmlns:a16="http://schemas.microsoft.com/office/drawing/2014/main" id="{CF4560BD-7FFF-F42C-4585-AAD088B9CC4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29513" y="4101148"/>
                  <a:ext cx="457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1" name="Szabadkéz 20">
                  <a:extLst>
                    <a:ext uri="{FF2B5EF4-FFF2-40B4-BE49-F238E27FC236}">
                      <a16:creationId xmlns:a16="http://schemas.microsoft.com/office/drawing/2014/main" id="{D9AE5562-C79F-5FED-DFCE-AE2FD2451C36}"/>
                    </a:ext>
                  </a:extLst>
                </p14:cNvPr>
                <p14:cNvContentPartPr/>
                <p14:nvPr/>
              </p14:nvContentPartPr>
              <p14:xfrm>
                <a:off x="8259393" y="4654828"/>
                <a:ext cx="46800" cy="40320"/>
              </p14:xfrm>
            </p:contentPart>
          </mc:Choice>
          <mc:Fallback>
            <p:pic>
              <p:nvPicPr>
                <p:cNvPr id="21" name="Szabadkéz 20">
                  <a:extLst>
                    <a:ext uri="{FF2B5EF4-FFF2-40B4-BE49-F238E27FC236}">
                      <a16:creationId xmlns:a16="http://schemas.microsoft.com/office/drawing/2014/main" id="{D9AE5562-C79F-5FED-DFCE-AE2FD2451C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50393" y="4646188"/>
                  <a:ext cx="64440" cy="57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73874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F446AB-C6C2-03E0-6FBF-ABEAEC0A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37873"/>
          </a:xfrm>
        </p:spPr>
        <p:txBody>
          <a:bodyPr>
            <a:normAutofit fontScale="90000"/>
          </a:bodyPr>
          <a:lstStyle/>
          <a:p>
            <a:r>
              <a:rPr lang="hu-HU" dirty="0"/>
              <a:t>Szereplő2-re kattints és írjuk meg azt a programot is, az </a:t>
            </a:r>
            <a:r>
              <a:rPr lang="hu-HU" dirty="0" err="1"/>
              <a:t>előzőhöz</a:t>
            </a:r>
            <a:r>
              <a:rPr lang="hu-HU" dirty="0"/>
              <a:t> hasonlóan! </a:t>
            </a:r>
            <a:br>
              <a:rPr lang="hu-HU" dirty="0"/>
            </a:br>
            <a:r>
              <a:rPr lang="hu-HU" dirty="0"/>
              <a:t>De a W és S billentyű lenyomásakor mozogjon!</a:t>
            </a:r>
            <a:br>
              <a:rPr lang="hu-HU" dirty="0"/>
            </a:br>
            <a:r>
              <a:rPr lang="hu-HU" dirty="0"/>
              <a:t>W –re felfelé, S re lefelé!</a:t>
            </a:r>
            <a:br>
              <a:rPr lang="hu-HU" dirty="0"/>
            </a:b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F54B3D-F18D-44E7-592F-436E3A568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E732-AEE6-4CEC-A53A-EE76BE4D8FCA}" type="datetime1">
              <a:rPr lang="hu-HU" smtClean="0"/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A24E97-2C11-DF04-54AD-068F45C8FC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2E54EC9-B003-3007-F981-3F3698695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2647560"/>
            <a:ext cx="3286125" cy="11715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Szabadkéz 7">
                <a:extLst>
                  <a:ext uri="{FF2B5EF4-FFF2-40B4-BE49-F238E27FC236}">
                    <a16:creationId xmlns:a16="http://schemas.microsoft.com/office/drawing/2014/main" id="{EAECD5F4-1FF1-DB25-23F3-D5777D1C494C}"/>
                  </a:ext>
                </a:extLst>
              </p14:cNvPr>
              <p14:cNvContentPartPr/>
              <p14:nvPr/>
            </p14:nvContentPartPr>
            <p14:xfrm>
              <a:off x="2513625" y="2569247"/>
              <a:ext cx="1698480" cy="1583640"/>
            </p14:xfrm>
          </p:contentPart>
        </mc:Choice>
        <mc:Fallback>
          <p:pic>
            <p:nvPicPr>
              <p:cNvPr id="8" name="Szabadkéz 7">
                <a:extLst>
                  <a:ext uri="{FF2B5EF4-FFF2-40B4-BE49-F238E27FC236}">
                    <a16:creationId xmlns:a16="http://schemas.microsoft.com/office/drawing/2014/main" id="{EAECD5F4-1FF1-DB25-23F3-D5777D1C49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4625" y="2560247"/>
                <a:ext cx="1716120" cy="160128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Kép 9">
            <a:extLst>
              <a:ext uri="{FF2B5EF4-FFF2-40B4-BE49-F238E27FC236}">
                <a16:creationId xmlns:a16="http://schemas.microsoft.com/office/drawing/2014/main" id="{C394F162-2DEA-970A-699A-4090A8141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0" y="3370592"/>
            <a:ext cx="8229600" cy="284797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7FC9BC2C-E80E-461F-53DA-2E3EE71B92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9004" y="3693385"/>
            <a:ext cx="395100" cy="62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65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F446AB-C6C2-03E0-6FBF-ABEAEC0A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Labda tovább programozása!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65881C-E456-0940-7147-47F9B0A1C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Tedd aktívvá a labda szereplőt! Kattints rá egérrel!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Program lényege, ha a labda nekiütközik a téglának akkor pattanjon vissza! Tehát megint egy feltételes ciklushoz értünk, </a:t>
            </a:r>
            <a:r>
              <a:rPr lang="hu-HU" dirty="0">
                <a:solidFill>
                  <a:srgbClr val="FF0000"/>
                </a:solidFill>
              </a:rPr>
              <a:t>Ha… akkor…..</a:t>
            </a:r>
          </a:p>
          <a:p>
            <a:r>
              <a:rPr lang="hu-HU" dirty="0">
                <a:solidFill>
                  <a:srgbClr val="FF0000"/>
                </a:solidFill>
              </a:rPr>
              <a:t>Ha érinti a szereplő1-et, akkor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F54B3D-F18D-44E7-592F-436E3A568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E732-AEE6-4CEC-A53A-EE76BE4D8FCA}" type="datetime1">
              <a:rPr lang="hu-HU" smtClean="0"/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A24E97-2C11-DF04-54AD-068F45C8FC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4244A8C-265C-F958-E8AB-8D9ABBD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5" y="1336675"/>
            <a:ext cx="2828925" cy="120967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FDF3246-A2E2-658A-85DA-4B0F9816B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979" y="2438632"/>
            <a:ext cx="395100" cy="626378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B74A3D2E-057F-B4AB-FB99-28296CA4E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146" y="4147935"/>
            <a:ext cx="3755612" cy="257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66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AF5CBC-6372-2491-B7D5-99E41DED5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 akkor befejezése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FCEA993-2454-F8EB-3AB1-D01407851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Ha érinted a szereplő1-et akkor                                               utasítással megfordítjuk a labdát!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183FE71-3C17-7BF9-72D1-D907E8D2A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5" y="2938463"/>
            <a:ext cx="5391150" cy="41910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2D72AED-1997-A935-7834-0C33D5E26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925" y="1547813"/>
            <a:ext cx="3467100" cy="12382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Szabadkéz 7">
                <a:extLst>
                  <a:ext uri="{FF2B5EF4-FFF2-40B4-BE49-F238E27FC236}">
                    <a16:creationId xmlns:a16="http://schemas.microsoft.com/office/drawing/2014/main" id="{32FFC3FF-5533-F491-8FC2-15CB91C73418}"/>
                  </a:ext>
                </a:extLst>
              </p14:cNvPr>
              <p14:cNvContentPartPr/>
              <p14:nvPr/>
            </p14:nvContentPartPr>
            <p14:xfrm>
              <a:off x="5990580" y="1283610"/>
              <a:ext cx="3327120" cy="1490400"/>
            </p14:xfrm>
          </p:contentPart>
        </mc:Choice>
        <mc:Fallback xmlns="">
          <p:pic>
            <p:nvPicPr>
              <p:cNvPr id="8" name="Szabadkéz 7">
                <a:extLst>
                  <a:ext uri="{FF2B5EF4-FFF2-40B4-BE49-F238E27FC236}">
                    <a16:creationId xmlns:a16="http://schemas.microsoft.com/office/drawing/2014/main" id="{32FFC3FF-5533-F491-8FC2-15CB91C734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1940" y="1274970"/>
                <a:ext cx="3344760" cy="150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A2D2CB8C-E9A1-D0DC-9D38-41FDB1BDF20A}"/>
              </a:ext>
            </a:extLst>
          </p:cNvPr>
          <p:cNvGrpSpPr/>
          <p:nvPr/>
        </p:nvGrpSpPr>
        <p:grpSpPr>
          <a:xfrm>
            <a:off x="4989780" y="2742690"/>
            <a:ext cx="4825800" cy="2922840"/>
            <a:chOff x="4989780" y="2742690"/>
            <a:chExt cx="4825800" cy="29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Szabadkéz 8">
                  <a:extLst>
                    <a:ext uri="{FF2B5EF4-FFF2-40B4-BE49-F238E27FC236}">
                      <a16:creationId xmlns:a16="http://schemas.microsoft.com/office/drawing/2014/main" id="{ACD3459F-A674-40E2-6B95-7771EDBD3842}"/>
                    </a:ext>
                  </a:extLst>
                </p14:cNvPr>
                <p14:cNvContentPartPr/>
                <p14:nvPr/>
              </p14:nvContentPartPr>
              <p14:xfrm>
                <a:off x="5142060" y="2742690"/>
                <a:ext cx="4673520" cy="2906640"/>
              </p14:xfrm>
            </p:contentPart>
          </mc:Choice>
          <mc:Fallback xmlns="">
            <p:pic>
              <p:nvPicPr>
                <p:cNvPr id="9" name="Szabadkéz 8">
                  <a:extLst>
                    <a:ext uri="{FF2B5EF4-FFF2-40B4-BE49-F238E27FC236}">
                      <a16:creationId xmlns:a16="http://schemas.microsoft.com/office/drawing/2014/main" id="{ACD3459F-A674-40E2-6B95-7771EDBD384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33420" y="2734050"/>
                  <a:ext cx="4691160" cy="29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Szabadkéz 9">
                  <a:extLst>
                    <a:ext uri="{FF2B5EF4-FFF2-40B4-BE49-F238E27FC236}">
                      <a16:creationId xmlns:a16="http://schemas.microsoft.com/office/drawing/2014/main" id="{0EECE2D8-22C0-53EF-497A-08C242EAD955}"/>
                    </a:ext>
                  </a:extLst>
                </p14:cNvPr>
                <p14:cNvContentPartPr/>
                <p14:nvPr/>
              </p14:nvContentPartPr>
              <p14:xfrm>
                <a:off x="4989780" y="5484450"/>
                <a:ext cx="230040" cy="181080"/>
              </p14:xfrm>
            </p:contentPart>
          </mc:Choice>
          <mc:Fallback xmlns="">
            <p:pic>
              <p:nvPicPr>
                <p:cNvPr id="10" name="Szabadkéz 9">
                  <a:extLst>
                    <a:ext uri="{FF2B5EF4-FFF2-40B4-BE49-F238E27FC236}">
                      <a16:creationId xmlns:a16="http://schemas.microsoft.com/office/drawing/2014/main" id="{0EECE2D8-22C0-53EF-497A-08C242EAD95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80780" y="5475810"/>
                  <a:ext cx="247680" cy="198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Dátum helye 11">
            <a:extLst>
              <a:ext uri="{FF2B5EF4-FFF2-40B4-BE49-F238E27FC236}">
                <a16:creationId xmlns:a16="http://schemas.microsoft.com/office/drawing/2014/main" id="{0C147E2C-4850-9CC4-36E4-79EAB79C9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89CC-D864-4A17-9B57-4E2037834933}" type="datetime1">
              <a:rPr lang="hu-HU" smtClean="0"/>
              <a:t>2023. 07. 14.</a:t>
            </a:fld>
            <a:endParaRPr lang="hu-HU"/>
          </a:p>
        </p:txBody>
      </p:sp>
      <p:sp>
        <p:nvSpPr>
          <p:cNvPr id="13" name="Élőláb helye 12">
            <a:extLst>
              <a:ext uri="{FF2B5EF4-FFF2-40B4-BE49-F238E27FC236}">
                <a16:creationId xmlns:a16="http://schemas.microsoft.com/office/drawing/2014/main" id="{47445B30-CC1D-DDCF-CCE9-2180B6A86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2782077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F446AB-C6C2-03E0-6FBF-ABEAEC0A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Visszapattanás finomítása! 90 fok kicserélése! 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F54B3D-F18D-44E7-592F-436E3A568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E732-AEE6-4CEC-A53A-EE76BE4D8FCA}" type="datetime1">
              <a:rPr lang="hu-HU" smtClean="0"/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A24E97-2C11-DF04-54AD-068F45C8FC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05DBBB0-EC06-83BF-F751-BAC56FAF4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57375"/>
            <a:ext cx="2876550" cy="12192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7AAA9452-DE6B-217A-DA26-B86B635F1399}"/>
              </a:ext>
            </a:extLst>
          </p:cNvPr>
          <p:cNvSpPr txBox="1"/>
          <p:nvPr/>
        </p:nvSpPr>
        <p:spPr>
          <a:xfrm>
            <a:off x="1019174" y="1476375"/>
            <a:ext cx="787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Művelet menü : szorzás beszúrása és Mozgás menü irány beszúrása 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1518AE1E-86E1-CC76-D606-E05E46DD7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62" y="4075113"/>
            <a:ext cx="1971675" cy="895350"/>
          </a:xfrm>
          <a:prstGeom prst="rect">
            <a:avLst/>
          </a:prstGeom>
        </p:spPr>
      </p:pic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E6C586D4-ACBF-92C4-A2D2-E0964E080A06}"/>
              </a:ext>
            </a:extLst>
          </p:cNvPr>
          <p:cNvGrpSpPr/>
          <p:nvPr/>
        </p:nvGrpSpPr>
        <p:grpSpPr>
          <a:xfrm>
            <a:off x="1752300" y="2324010"/>
            <a:ext cx="650880" cy="457200"/>
            <a:chOff x="1752300" y="2324010"/>
            <a:chExt cx="650880" cy="45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5" name="Szabadkéz 14">
                  <a:extLst>
                    <a:ext uri="{FF2B5EF4-FFF2-40B4-BE49-F238E27FC236}">
                      <a16:creationId xmlns:a16="http://schemas.microsoft.com/office/drawing/2014/main" id="{CDA6FA93-4C94-C5B7-BE59-C8AD68B8605A}"/>
                    </a:ext>
                  </a:extLst>
                </p14:cNvPr>
                <p14:cNvContentPartPr/>
                <p14:nvPr/>
              </p14:nvContentPartPr>
              <p14:xfrm>
                <a:off x="1752300" y="2417610"/>
                <a:ext cx="540720" cy="363600"/>
              </p14:xfrm>
            </p:contentPart>
          </mc:Choice>
          <mc:Fallback>
            <p:pic>
              <p:nvPicPr>
                <p:cNvPr id="15" name="Szabadkéz 14">
                  <a:extLst>
                    <a:ext uri="{FF2B5EF4-FFF2-40B4-BE49-F238E27FC236}">
                      <a16:creationId xmlns:a16="http://schemas.microsoft.com/office/drawing/2014/main" id="{CDA6FA93-4C94-C5B7-BE59-C8AD68B8605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43300" y="2408970"/>
                  <a:ext cx="5583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6" name="Szabadkéz 15">
                  <a:extLst>
                    <a:ext uri="{FF2B5EF4-FFF2-40B4-BE49-F238E27FC236}">
                      <a16:creationId xmlns:a16="http://schemas.microsoft.com/office/drawing/2014/main" id="{8EDF5957-71E6-1E41-24A7-226C95C7D370}"/>
                    </a:ext>
                  </a:extLst>
                </p14:cNvPr>
                <p14:cNvContentPartPr/>
                <p14:nvPr/>
              </p14:nvContentPartPr>
              <p14:xfrm>
                <a:off x="2209140" y="2324010"/>
                <a:ext cx="194040" cy="176400"/>
              </p14:xfrm>
            </p:contentPart>
          </mc:Choice>
          <mc:Fallback>
            <p:pic>
              <p:nvPicPr>
                <p:cNvPr id="16" name="Szabadkéz 15">
                  <a:extLst>
                    <a:ext uri="{FF2B5EF4-FFF2-40B4-BE49-F238E27FC236}">
                      <a16:creationId xmlns:a16="http://schemas.microsoft.com/office/drawing/2014/main" id="{8EDF5957-71E6-1E41-24A7-226C95C7D3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00500" y="2315010"/>
                  <a:ext cx="21168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0B190BB-98EC-F01B-E616-D387BF445622}"/>
              </a:ext>
            </a:extLst>
          </p:cNvPr>
          <p:cNvGrpSpPr/>
          <p:nvPr/>
        </p:nvGrpSpPr>
        <p:grpSpPr>
          <a:xfrm>
            <a:off x="2314260" y="3285930"/>
            <a:ext cx="389880" cy="757800"/>
            <a:chOff x="2314260" y="3285930"/>
            <a:chExt cx="389880" cy="75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8" name="Szabadkéz 17">
                  <a:extLst>
                    <a:ext uri="{FF2B5EF4-FFF2-40B4-BE49-F238E27FC236}">
                      <a16:creationId xmlns:a16="http://schemas.microsoft.com/office/drawing/2014/main" id="{A3A89BB7-47EF-69C9-9B4F-34906D9C0427}"/>
                    </a:ext>
                  </a:extLst>
                </p14:cNvPr>
                <p14:cNvContentPartPr/>
                <p14:nvPr/>
              </p14:nvContentPartPr>
              <p14:xfrm>
                <a:off x="2466900" y="3285930"/>
                <a:ext cx="360" cy="708480"/>
              </p14:xfrm>
            </p:contentPart>
          </mc:Choice>
          <mc:Fallback>
            <p:pic>
              <p:nvPicPr>
                <p:cNvPr id="18" name="Szabadkéz 17">
                  <a:extLst>
                    <a:ext uri="{FF2B5EF4-FFF2-40B4-BE49-F238E27FC236}">
                      <a16:creationId xmlns:a16="http://schemas.microsoft.com/office/drawing/2014/main" id="{A3A89BB7-47EF-69C9-9B4F-34906D9C042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57900" y="3276930"/>
                  <a:ext cx="18000" cy="72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9" name="Szabadkéz 18">
                  <a:extLst>
                    <a:ext uri="{FF2B5EF4-FFF2-40B4-BE49-F238E27FC236}">
                      <a16:creationId xmlns:a16="http://schemas.microsoft.com/office/drawing/2014/main" id="{BCD5A5A8-8624-B016-0310-6AB20893BE10}"/>
                    </a:ext>
                  </a:extLst>
                </p14:cNvPr>
                <p14:cNvContentPartPr/>
                <p14:nvPr/>
              </p14:nvContentPartPr>
              <p14:xfrm>
                <a:off x="2314260" y="3885690"/>
                <a:ext cx="389880" cy="158040"/>
              </p14:xfrm>
            </p:contentPart>
          </mc:Choice>
          <mc:Fallback>
            <p:pic>
              <p:nvPicPr>
                <p:cNvPr id="19" name="Szabadkéz 18">
                  <a:extLst>
                    <a:ext uri="{FF2B5EF4-FFF2-40B4-BE49-F238E27FC236}">
                      <a16:creationId xmlns:a16="http://schemas.microsoft.com/office/drawing/2014/main" id="{BCD5A5A8-8624-B016-0310-6AB20893BE1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05260" y="3876690"/>
                  <a:ext cx="407520" cy="1756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2" name="Kép 21">
            <a:extLst>
              <a:ext uri="{FF2B5EF4-FFF2-40B4-BE49-F238E27FC236}">
                <a16:creationId xmlns:a16="http://schemas.microsoft.com/office/drawing/2014/main" id="{25CC305A-2181-1980-01D9-E704C9F024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6914" y="1897785"/>
            <a:ext cx="5400675" cy="4133850"/>
          </a:xfrm>
          <a:prstGeom prst="rect">
            <a:avLst/>
          </a:prstGeom>
        </p:spPr>
      </p:pic>
      <p:grpSp>
        <p:nvGrpSpPr>
          <p:cNvPr id="25" name="Csoportba foglalás 24">
            <a:extLst>
              <a:ext uri="{FF2B5EF4-FFF2-40B4-BE49-F238E27FC236}">
                <a16:creationId xmlns:a16="http://schemas.microsoft.com/office/drawing/2014/main" id="{3B20804E-37A4-13C1-F5E2-085023B388F5}"/>
              </a:ext>
            </a:extLst>
          </p:cNvPr>
          <p:cNvGrpSpPr/>
          <p:nvPr/>
        </p:nvGrpSpPr>
        <p:grpSpPr>
          <a:xfrm>
            <a:off x="3086100" y="4600290"/>
            <a:ext cx="4480920" cy="380520"/>
            <a:chOff x="3086100" y="4600290"/>
            <a:chExt cx="4480920" cy="38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3" name="Szabadkéz 22">
                  <a:extLst>
                    <a:ext uri="{FF2B5EF4-FFF2-40B4-BE49-F238E27FC236}">
                      <a16:creationId xmlns:a16="http://schemas.microsoft.com/office/drawing/2014/main" id="{848FAF68-8BB7-2377-98D8-0BE7415FDE9D}"/>
                    </a:ext>
                  </a:extLst>
                </p14:cNvPr>
                <p14:cNvContentPartPr/>
                <p14:nvPr/>
              </p14:nvContentPartPr>
              <p14:xfrm>
                <a:off x="3086100" y="4600290"/>
                <a:ext cx="4267080" cy="269640"/>
              </p14:xfrm>
            </p:contentPart>
          </mc:Choice>
          <mc:Fallback>
            <p:pic>
              <p:nvPicPr>
                <p:cNvPr id="23" name="Szabadkéz 22">
                  <a:extLst>
                    <a:ext uri="{FF2B5EF4-FFF2-40B4-BE49-F238E27FC236}">
                      <a16:creationId xmlns:a16="http://schemas.microsoft.com/office/drawing/2014/main" id="{848FAF68-8BB7-2377-98D8-0BE7415FDE9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77100" y="4591290"/>
                  <a:ext cx="42847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4" name="Szabadkéz 23">
                  <a:extLst>
                    <a:ext uri="{FF2B5EF4-FFF2-40B4-BE49-F238E27FC236}">
                      <a16:creationId xmlns:a16="http://schemas.microsoft.com/office/drawing/2014/main" id="{61FECBCA-AEA4-B0D1-B912-E8BDA1DFBAC8}"/>
                    </a:ext>
                  </a:extLst>
                </p14:cNvPr>
                <p14:cNvContentPartPr/>
                <p14:nvPr/>
              </p14:nvContentPartPr>
              <p14:xfrm>
                <a:off x="7276860" y="4771650"/>
                <a:ext cx="290160" cy="209160"/>
              </p14:xfrm>
            </p:contentPart>
          </mc:Choice>
          <mc:Fallback>
            <p:pic>
              <p:nvPicPr>
                <p:cNvPr id="24" name="Szabadkéz 23">
                  <a:extLst>
                    <a:ext uri="{FF2B5EF4-FFF2-40B4-BE49-F238E27FC236}">
                      <a16:creationId xmlns:a16="http://schemas.microsoft.com/office/drawing/2014/main" id="{61FECBCA-AEA4-B0D1-B912-E8BDA1DFBAC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67860" y="4762650"/>
                  <a:ext cx="307800" cy="22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2808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F446AB-C6C2-03E0-6FBF-ABEAEC0A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Most ezt az elkészített finomított </a:t>
            </a:r>
            <a:r>
              <a:rPr lang="hu-HU" dirty="0" err="1"/>
              <a:t>visszapattintós</a:t>
            </a:r>
            <a:r>
              <a:rPr lang="hu-HU" dirty="0"/>
              <a:t> eljárást , duplikáljuk a jobb egér gombbal és a </a:t>
            </a:r>
            <a:br>
              <a:rPr lang="hu-HU" dirty="0"/>
            </a:br>
            <a:r>
              <a:rPr lang="hu-HU" dirty="0"/>
              <a:t>szereplő1-et állítsuk át a másolatban szereplő2-re! 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F54B3D-F18D-44E7-592F-436E3A568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E732-AEE6-4CEC-A53A-EE76BE4D8FCA}" type="datetime1">
              <a:rPr lang="hu-HU" smtClean="0"/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A24E97-2C11-DF04-54AD-068F45C8FC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5103C7D-C760-89B6-626D-B461011C5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1825625"/>
            <a:ext cx="5534025" cy="47720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Szabadkéz 8">
                <a:extLst>
                  <a:ext uri="{FF2B5EF4-FFF2-40B4-BE49-F238E27FC236}">
                    <a16:creationId xmlns:a16="http://schemas.microsoft.com/office/drawing/2014/main" id="{3ECBD266-4B73-F51E-85C2-EADD5EADE50C}"/>
                  </a:ext>
                </a:extLst>
              </p14:cNvPr>
              <p14:cNvContentPartPr/>
              <p14:nvPr/>
            </p14:nvContentPartPr>
            <p14:xfrm>
              <a:off x="2017260" y="5170170"/>
              <a:ext cx="1090440" cy="403560"/>
            </p14:xfrm>
          </p:contentPart>
        </mc:Choice>
        <mc:Fallback>
          <p:pic>
            <p:nvPicPr>
              <p:cNvPr id="9" name="Szabadkéz 8">
                <a:extLst>
                  <a:ext uri="{FF2B5EF4-FFF2-40B4-BE49-F238E27FC236}">
                    <a16:creationId xmlns:a16="http://schemas.microsoft.com/office/drawing/2014/main" id="{3ECBD266-4B73-F51E-85C2-EADD5EADE5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8620" y="5161170"/>
                <a:ext cx="1108080" cy="4212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Kép 10">
            <a:extLst>
              <a:ext uri="{FF2B5EF4-FFF2-40B4-BE49-F238E27FC236}">
                <a16:creationId xmlns:a16="http://schemas.microsoft.com/office/drawing/2014/main" id="{FBC9572D-2FD8-77C7-6E89-25587284E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25" y="1870075"/>
            <a:ext cx="5705475" cy="4486275"/>
          </a:xfrm>
          <a:prstGeom prst="rect">
            <a:avLst/>
          </a:prstGeom>
        </p:spPr>
      </p:pic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28E8CA8F-6D21-0AD4-20B2-F9D99F28306D}"/>
              </a:ext>
            </a:extLst>
          </p:cNvPr>
          <p:cNvGrpSpPr/>
          <p:nvPr/>
        </p:nvGrpSpPr>
        <p:grpSpPr>
          <a:xfrm>
            <a:off x="8533260" y="2752410"/>
            <a:ext cx="1811160" cy="1438560"/>
            <a:chOff x="8533260" y="2752410"/>
            <a:chExt cx="1811160" cy="143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2" name="Szabadkéz 11">
                  <a:extLst>
                    <a:ext uri="{FF2B5EF4-FFF2-40B4-BE49-F238E27FC236}">
                      <a16:creationId xmlns:a16="http://schemas.microsoft.com/office/drawing/2014/main" id="{1303B3DC-EB6E-9DA3-AFA3-C4FBCE97856A}"/>
                    </a:ext>
                  </a:extLst>
                </p14:cNvPr>
                <p14:cNvContentPartPr/>
                <p14:nvPr/>
              </p14:nvContentPartPr>
              <p14:xfrm>
                <a:off x="8533260" y="3354690"/>
                <a:ext cx="1677600" cy="836280"/>
              </p14:xfrm>
            </p:contentPart>
          </mc:Choice>
          <mc:Fallback>
            <p:pic>
              <p:nvPicPr>
                <p:cNvPr id="12" name="Szabadkéz 11">
                  <a:extLst>
                    <a:ext uri="{FF2B5EF4-FFF2-40B4-BE49-F238E27FC236}">
                      <a16:creationId xmlns:a16="http://schemas.microsoft.com/office/drawing/2014/main" id="{1303B3DC-EB6E-9DA3-AFA3-C4FBCE97856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24620" y="3346050"/>
                  <a:ext cx="1695240" cy="85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3" name="Szabadkéz 12">
                  <a:extLst>
                    <a:ext uri="{FF2B5EF4-FFF2-40B4-BE49-F238E27FC236}">
                      <a16:creationId xmlns:a16="http://schemas.microsoft.com/office/drawing/2014/main" id="{A0AA1200-B480-502B-F138-634302F9A0E1}"/>
                    </a:ext>
                  </a:extLst>
                </p14:cNvPr>
                <p14:cNvContentPartPr/>
                <p14:nvPr/>
              </p14:nvContentPartPr>
              <p14:xfrm>
                <a:off x="9944820" y="2752410"/>
                <a:ext cx="399600" cy="759960"/>
              </p14:xfrm>
            </p:contentPart>
          </mc:Choice>
          <mc:Fallback>
            <p:pic>
              <p:nvPicPr>
                <p:cNvPr id="13" name="Szabadkéz 12">
                  <a:extLst>
                    <a:ext uri="{FF2B5EF4-FFF2-40B4-BE49-F238E27FC236}">
                      <a16:creationId xmlns:a16="http://schemas.microsoft.com/office/drawing/2014/main" id="{A0AA1200-B480-502B-F138-634302F9A0E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36180" y="2743770"/>
                  <a:ext cx="417240" cy="77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4" name="Szabadkéz 13">
                  <a:extLst>
                    <a:ext uri="{FF2B5EF4-FFF2-40B4-BE49-F238E27FC236}">
                      <a16:creationId xmlns:a16="http://schemas.microsoft.com/office/drawing/2014/main" id="{8D2822EA-2034-AC8D-1CC1-88F8F4A3F126}"/>
                    </a:ext>
                  </a:extLst>
                </p14:cNvPr>
                <p14:cNvContentPartPr/>
                <p14:nvPr/>
              </p14:nvContentPartPr>
              <p14:xfrm>
                <a:off x="9867420" y="3219330"/>
                <a:ext cx="419760" cy="392400"/>
              </p14:xfrm>
            </p:contentPart>
          </mc:Choice>
          <mc:Fallback>
            <p:pic>
              <p:nvPicPr>
                <p:cNvPr id="14" name="Szabadkéz 13">
                  <a:extLst>
                    <a:ext uri="{FF2B5EF4-FFF2-40B4-BE49-F238E27FC236}">
                      <a16:creationId xmlns:a16="http://schemas.microsoft.com/office/drawing/2014/main" id="{8D2822EA-2034-AC8D-1CC1-88F8F4A3F12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858420" y="3210330"/>
                  <a:ext cx="437400" cy="410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40104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6F446AB-C6C2-03E0-6FBF-ABEAEC0A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hu-HU" sz="4800"/>
              <a:t>Jó programozást!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F54B3D-F18D-44E7-592F-436E3A568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4CE732-AEE6-4CEC-A53A-EE76BE4D8FCA}" type="datetime1">
              <a:rPr lang="hu-HU" smtClean="0"/>
              <a:pPr>
                <a:spcAft>
                  <a:spcPts val="600"/>
                </a:spcAft>
              </a:pPr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A24E97-2C11-DF04-54AD-068F45C8FC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dirty="0"/>
              <a:t>Babarczi Éva</a:t>
            </a:r>
          </a:p>
        </p:txBody>
      </p:sp>
      <p:graphicFrame>
        <p:nvGraphicFramePr>
          <p:cNvPr id="7" name="Tartalom helye 2">
            <a:extLst>
              <a:ext uri="{FF2B5EF4-FFF2-40B4-BE49-F238E27FC236}">
                <a16:creationId xmlns:a16="http://schemas.microsoft.com/office/drawing/2014/main" id="{C91E1C53-27A4-91A2-0912-880B1142D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107366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099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6F19FE-2A56-E86A-0E53-9CF94A0D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8164"/>
          </a:xfrm>
        </p:spPr>
        <p:txBody>
          <a:bodyPr>
            <a:normAutofit fontScale="90000"/>
          </a:bodyPr>
          <a:lstStyle/>
          <a:p>
            <a:r>
              <a:rPr lang="hu-HU" dirty="0"/>
              <a:t>Fallabda II. A két tégla a jobb oldalon a fel,  le és W, S billentyűkkel irányítható! A labda pedig véletlenszerűen pattog!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EE7217A-D74A-2943-393B-A0CB41784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C4DD-5ED4-4D1E-A1E4-12A12828AF67}" type="datetime1">
              <a:rPr lang="hu-HU" smtClean="0"/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CDB9CA9-61EF-D2FC-8F15-9204190346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F78191D-0C30-0EC7-F7A3-DD1C9AEEC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076242"/>
            <a:ext cx="5438775" cy="458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1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6AF724-B7E0-1C2B-84BB-67BB1C775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Válasszunk egy új szereplőt a macska helyett, mely legyen egy labda!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26B0ED7-A33E-7E5B-94E8-411861A18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753" y="1690688"/>
            <a:ext cx="8202597" cy="43303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Szabadkéz 5">
                <a:extLst>
                  <a:ext uri="{FF2B5EF4-FFF2-40B4-BE49-F238E27FC236}">
                    <a16:creationId xmlns:a16="http://schemas.microsoft.com/office/drawing/2014/main" id="{2B2F0315-338D-C404-32C4-815880625A3A}"/>
                  </a:ext>
                </a:extLst>
              </p14:cNvPr>
              <p14:cNvContentPartPr/>
              <p14:nvPr/>
            </p14:nvContentPartPr>
            <p14:xfrm>
              <a:off x="3267540" y="4408410"/>
              <a:ext cx="1620360" cy="1921320"/>
            </p14:xfrm>
          </p:contentPart>
        </mc:Choice>
        <mc:Fallback>
          <p:pic>
            <p:nvPicPr>
              <p:cNvPr id="6" name="Szabadkéz 5">
                <a:extLst>
                  <a:ext uri="{FF2B5EF4-FFF2-40B4-BE49-F238E27FC236}">
                    <a16:creationId xmlns:a16="http://schemas.microsoft.com/office/drawing/2014/main" id="{2B2F0315-338D-C404-32C4-815880625A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8900" y="4399410"/>
                <a:ext cx="1638000" cy="193896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Kép 7">
            <a:extLst>
              <a:ext uri="{FF2B5EF4-FFF2-40B4-BE49-F238E27FC236}">
                <a16:creationId xmlns:a16="http://schemas.microsoft.com/office/drawing/2014/main" id="{9C42CE49-8906-115E-C84B-9CE03366F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077" y="2466975"/>
            <a:ext cx="914400" cy="96202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7448BAA-E99E-FE75-6797-4F5FBFB07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4140" y="3296004"/>
            <a:ext cx="396274" cy="627942"/>
          </a:xfrm>
          <a:prstGeom prst="rect">
            <a:avLst/>
          </a:prstGeom>
        </p:spPr>
      </p:pic>
      <p:sp>
        <p:nvSpPr>
          <p:cNvPr id="10" name="Dátum helye 9">
            <a:extLst>
              <a:ext uri="{FF2B5EF4-FFF2-40B4-BE49-F238E27FC236}">
                <a16:creationId xmlns:a16="http://schemas.microsoft.com/office/drawing/2014/main" id="{BD2ECDFD-FEE4-C472-140F-DC4D27EE1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C492-F424-4320-A769-662A0FFD599F}" type="datetime1">
              <a:rPr lang="hu-HU" smtClean="0"/>
              <a:t>2023. 07. 14.</a:t>
            </a:fld>
            <a:endParaRPr lang="hu-HU"/>
          </a:p>
        </p:txBody>
      </p:sp>
      <p:sp>
        <p:nvSpPr>
          <p:cNvPr id="11" name="Élőláb helye 10">
            <a:extLst>
              <a:ext uri="{FF2B5EF4-FFF2-40B4-BE49-F238E27FC236}">
                <a16:creationId xmlns:a16="http://schemas.microsoft.com/office/drawing/2014/main" id="{8799714B-54E2-1464-B85C-6072A5323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256400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F446AB-C6C2-03E0-6FBF-ABEAEC0A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Labda méretét állítsuk 50 -re, hogy kisebb legyen!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F54B3D-F18D-44E7-592F-436E3A568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E732-AEE6-4CEC-A53A-EE76BE4D8FCA}" type="datetime1">
              <a:rPr lang="hu-HU" smtClean="0"/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A24E97-2C11-DF04-54AD-068F45C8FC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7A9E5C3-62E4-6DB7-BE0F-0DF74C467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325" y="2009775"/>
            <a:ext cx="4705350" cy="2838450"/>
          </a:xfrm>
          <a:prstGeom prst="rect">
            <a:avLst/>
          </a:prstGeom>
        </p:spPr>
      </p:pic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2FEC1395-A9D6-E369-3AD2-A7EB45F3FB8B}"/>
              </a:ext>
            </a:extLst>
          </p:cNvPr>
          <p:cNvGrpSpPr/>
          <p:nvPr/>
        </p:nvGrpSpPr>
        <p:grpSpPr>
          <a:xfrm>
            <a:off x="5502513" y="3034828"/>
            <a:ext cx="1386360" cy="2389680"/>
            <a:chOff x="5502513" y="3034828"/>
            <a:chExt cx="1386360" cy="238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8" name="Szabadkéz 7">
                  <a:extLst>
                    <a:ext uri="{FF2B5EF4-FFF2-40B4-BE49-F238E27FC236}">
                      <a16:creationId xmlns:a16="http://schemas.microsoft.com/office/drawing/2014/main" id="{D50958BC-9621-E9C7-A00B-9B5DBC6F1AF3}"/>
                    </a:ext>
                  </a:extLst>
                </p14:cNvPr>
                <p14:cNvContentPartPr/>
                <p14:nvPr/>
              </p14:nvContentPartPr>
              <p14:xfrm>
                <a:off x="5502513" y="3034828"/>
                <a:ext cx="1386360" cy="1121400"/>
              </p14:xfrm>
            </p:contentPart>
          </mc:Choice>
          <mc:Fallback>
            <p:pic>
              <p:nvPicPr>
                <p:cNvPr id="8" name="Szabadkéz 7">
                  <a:extLst>
                    <a:ext uri="{FF2B5EF4-FFF2-40B4-BE49-F238E27FC236}">
                      <a16:creationId xmlns:a16="http://schemas.microsoft.com/office/drawing/2014/main" id="{D50958BC-9621-E9C7-A00B-9B5DBC6F1AF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93513" y="3026188"/>
                  <a:ext cx="1404000" cy="11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Szabadkéz 8">
                  <a:extLst>
                    <a:ext uri="{FF2B5EF4-FFF2-40B4-BE49-F238E27FC236}">
                      <a16:creationId xmlns:a16="http://schemas.microsoft.com/office/drawing/2014/main" id="{C100D086-DFE5-7C45-515C-911975CF01AE}"/>
                    </a:ext>
                  </a:extLst>
                </p14:cNvPr>
                <p14:cNvContentPartPr/>
                <p14:nvPr/>
              </p14:nvContentPartPr>
              <p14:xfrm>
                <a:off x="5610153" y="4019788"/>
                <a:ext cx="353520" cy="1404720"/>
              </p14:xfrm>
            </p:contentPart>
          </mc:Choice>
          <mc:Fallback>
            <p:pic>
              <p:nvPicPr>
                <p:cNvPr id="9" name="Szabadkéz 8">
                  <a:extLst>
                    <a:ext uri="{FF2B5EF4-FFF2-40B4-BE49-F238E27FC236}">
                      <a16:creationId xmlns:a16="http://schemas.microsoft.com/office/drawing/2014/main" id="{C100D086-DFE5-7C45-515C-911975CF01A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01513" y="4010788"/>
                  <a:ext cx="371160" cy="14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Szabadkéz 9">
                  <a:extLst>
                    <a:ext uri="{FF2B5EF4-FFF2-40B4-BE49-F238E27FC236}">
                      <a16:creationId xmlns:a16="http://schemas.microsoft.com/office/drawing/2014/main" id="{0612503C-E6B9-3527-DD76-DBD7994CB76D}"/>
                    </a:ext>
                  </a:extLst>
                </p14:cNvPr>
                <p14:cNvContentPartPr/>
                <p14:nvPr/>
              </p14:nvContentPartPr>
              <p14:xfrm>
                <a:off x="5777913" y="3926548"/>
                <a:ext cx="317880" cy="170640"/>
              </p14:xfrm>
            </p:contentPart>
          </mc:Choice>
          <mc:Fallback>
            <p:pic>
              <p:nvPicPr>
                <p:cNvPr id="10" name="Szabadkéz 9">
                  <a:extLst>
                    <a:ext uri="{FF2B5EF4-FFF2-40B4-BE49-F238E27FC236}">
                      <a16:creationId xmlns:a16="http://schemas.microsoft.com/office/drawing/2014/main" id="{0612503C-E6B9-3527-DD76-DBD7994CB76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8913" y="3917908"/>
                  <a:ext cx="335520" cy="188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6956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F446AB-C6C2-03E0-6FBF-ABEAEC0A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Kezdjünk bele a program megírásába!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65881C-E456-0940-7147-47F9B0A1C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43" y="1825625"/>
            <a:ext cx="11211757" cy="4351338"/>
          </a:xfrm>
        </p:spPr>
        <p:txBody>
          <a:bodyPr/>
          <a:lstStyle/>
          <a:p>
            <a:r>
              <a:rPr lang="hu-HU" dirty="0"/>
              <a:t>1. Esemény menü: zászlóra kattintással induljon a program</a:t>
            </a:r>
          </a:p>
          <a:p>
            <a:r>
              <a:rPr lang="hu-HU" dirty="0"/>
              <a:t>2. Mozgás menü: kezdetben nézzen 90 fokos irányba,</a:t>
            </a:r>
          </a:p>
          <a:p>
            <a:pPr marL="0" indent="0">
              <a:buNone/>
            </a:pPr>
            <a:r>
              <a:rPr lang="hu-HU" dirty="0"/>
              <a:t>       ezt változtassuk 120 fokra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3. Vezérlés menü : mindig csinálja,</a:t>
            </a:r>
          </a:p>
          <a:p>
            <a:pPr marL="0" indent="0">
              <a:buNone/>
            </a:pPr>
            <a:r>
              <a:rPr lang="hu-HU" dirty="0"/>
              <a:t>       hogy menjen 10 lépést és ha a </a:t>
            </a:r>
          </a:p>
          <a:p>
            <a:pPr marL="0" indent="0">
              <a:buNone/>
            </a:pPr>
            <a:r>
              <a:rPr lang="hu-HU" dirty="0"/>
              <a:t>        szélén van pattanjon vissza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F54B3D-F18D-44E7-592F-436E3A568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E732-AEE6-4CEC-A53A-EE76BE4D8FCA}" type="datetime1">
              <a:rPr lang="hu-HU" smtClean="0"/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A24E97-2C11-DF04-54AD-068F45C8FC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AEC9616-F7FC-F2C4-2B93-B1FB56F8A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530" y="2704742"/>
            <a:ext cx="2746706" cy="1184294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77CA3FA4-9B40-BE2D-80AD-C0DC1850E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387" y="1173162"/>
            <a:ext cx="2333625" cy="130492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7D623C0A-5CE4-6C86-CCFB-0EADCAFA5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833" y="2782970"/>
            <a:ext cx="2466546" cy="2436648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0DDB5E4B-74E7-4CEA-5A88-EF4282979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865" y="3373352"/>
            <a:ext cx="396274" cy="627942"/>
          </a:xfrm>
          <a:prstGeom prst="rect">
            <a:avLst/>
          </a:prstGeom>
        </p:spPr>
      </p:pic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DA6151BB-4AB5-4408-DF2F-A68B280915C1}"/>
              </a:ext>
            </a:extLst>
          </p:cNvPr>
          <p:cNvGrpSpPr/>
          <p:nvPr/>
        </p:nvGrpSpPr>
        <p:grpSpPr>
          <a:xfrm>
            <a:off x="6675393" y="3426148"/>
            <a:ext cx="1858680" cy="353160"/>
            <a:chOff x="6675393" y="3426148"/>
            <a:chExt cx="1858680" cy="35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9" name="Szabadkéz 18">
                  <a:extLst>
                    <a:ext uri="{FF2B5EF4-FFF2-40B4-BE49-F238E27FC236}">
                      <a16:creationId xmlns:a16="http://schemas.microsoft.com/office/drawing/2014/main" id="{5253DA31-54B3-7BCE-10CA-DB57F4813E97}"/>
                    </a:ext>
                  </a:extLst>
                </p14:cNvPr>
                <p14:cNvContentPartPr/>
                <p14:nvPr/>
              </p14:nvContentPartPr>
              <p14:xfrm>
                <a:off x="6675393" y="3600028"/>
                <a:ext cx="1750320" cy="155520"/>
              </p14:xfrm>
            </p:contentPart>
          </mc:Choice>
          <mc:Fallback>
            <p:pic>
              <p:nvPicPr>
                <p:cNvPr id="19" name="Szabadkéz 18">
                  <a:extLst>
                    <a:ext uri="{FF2B5EF4-FFF2-40B4-BE49-F238E27FC236}">
                      <a16:creationId xmlns:a16="http://schemas.microsoft.com/office/drawing/2014/main" id="{5253DA31-54B3-7BCE-10CA-DB57F4813E9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66753" y="3591028"/>
                  <a:ext cx="1767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0" name="Szabadkéz 19">
                  <a:extLst>
                    <a:ext uri="{FF2B5EF4-FFF2-40B4-BE49-F238E27FC236}">
                      <a16:creationId xmlns:a16="http://schemas.microsoft.com/office/drawing/2014/main" id="{FDD63A1E-400A-A3F5-99F4-BFE8C6988A63}"/>
                    </a:ext>
                  </a:extLst>
                </p14:cNvPr>
                <p14:cNvContentPartPr/>
                <p14:nvPr/>
              </p14:nvContentPartPr>
              <p14:xfrm>
                <a:off x="8282433" y="3426148"/>
                <a:ext cx="251640" cy="353160"/>
              </p14:xfrm>
            </p:contentPart>
          </mc:Choice>
          <mc:Fallback>
            <p:pic>
              <p:nvPicPr>
                <p:cNvPr id="20" name="Szabadkéz 19">
                  <a:extLst>
                    <a:ext uri="{FF2B5EF4-FFF2-40B4-BE49-F238E27FC236}">
                      <a16:creationId xmlns:a16="http://schemas.microsoft.com/office/drawing/2014/main" id="{FDD63A1E-400A-A3F5-99F4-BFE8C6988A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273433" y="3417508"/>
                  <a:ext cx="269280" cy="3708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3" name="Kép 22">
            <a:extLst>
              <a:ext uri="{FF2B5EF4-FFF2-40B4-BE49-F238E27FC236}">
                <a16:creationId xmlns:a16="http://schemas.microsoft.com/office/drawing/2014/main" id="{DF570584-D5D3-84F3-EB1E-9132509CDA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0073" y="4427642"/>
            <a:ext cx="2466546" cy="188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98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6F446AB-C6C2-03E0-6FBF-ABEAEC0A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Itt tartunk eddig! </a:t>
            </a: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 Kattints a zászlóra és ellenőrizd a programod futását!</a:t>
            </a:r>
            <a:endParaRPr lang="en-US" sz="3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EB332B44-8FEF-10FE-9846-47ABD6554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768" y="625684"/>
            <a:ext cx="4828011" cy="5455380"/>
          </a:xfrm>
          <a:prstGeom prst="rect">
            <a:avLst/>
          </a:prstGeo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DBF54B3D-F18D-44E7-592F-436E3A568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798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74CE732-AEE6-4CEC-A53A-EE76BE4D8FCA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7/14/2023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A24E97-2C11-DF04-54AD-068F45C8FC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5418374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177642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A709FA-2651-51E7-8809-84851270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Most jön a két tégla a jobb és a bal oldalra, amivel megpróbáljuk megfogni a labdát!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C949A1-39DC-EC7F-939E-8F384DED4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Rajzoljuk meg az első téglalapot, </a:t>
            </a:r>
          </a:p>
          <a:p>
            <a:r>
              <a:rPr lang="hu-HU" dirty="0"/>
              <a:t>ha elkészült, húzd a rajzlapod </a:t>
            </a:r>
          </a:p>
          <a:p>
            <a:pPr marL="0" indent="0">
              <a:buNone/>
            </a:pPr>
            <a:r>
              <a:rPr lang="hu-HU" dirty="0"/>
              <a:t>   közepére!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61A13B8-4824-AADC-B12B-344B04E53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3058-7EDF-4848-9CEB-FC5DC29E03DE}" type="datetime1">
              <a:rPr lang="hu-HU" smtClean="0"/>
              <a:t>2023. 07. 14.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458C3DC-C2AB-D8A8-7781-7275EEE2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6725E1DC-720F-548D-8F15-0C85E974CC57}"/>
              </a:ext>
            </a:extLst>
          </p:cNvPr>
          <p:cNvGrpSpPr/>
          <p:nvPr/>
        </p:nvGrpSpPr>
        <p:grpSpPr>
          <a:xfrm>
            <a:off x="146391" y="1690688"/>
            <a:ext cx="914400" cy="1456971"/>
            <a:chOff x="1185077" y="2466975"/>
            <a:chExt cx="914400" cy="1456971"/>
          </a:xfrm>
        </p:grpSpPr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022C01B4-29A6-4D25-F04C-072D9674A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5077" y="2466975"/>
              <a:ext cx="914400" cy="962025"/>
            </a:xfrm>
            <a:prstGeom prst="rect">
              <a:avLst/>
            </a:prstGeom>
          </p:spPr>
        </p:pic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FE03DD95-1425-E603-C501-900D66380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4140" y="3296004"/>
              <a:ext cx="396274" cy="627942"/>
            </a:xfrm>
            <a:prstGeom prst="rect">
              <a:avLst/>
            </a:prstGeom>
          </p:spPr>
        </p:pic>
      </p:grpSp>
      <p:pic>
        <p:nvPicPr>
          <p:cNvPr id="10" name="Kép 9">
            <a:extLst>
              <a:ext uri="{FF2B5EF4-FFF2-40B4-BE49-F238E27FC236}">
                <a16:creationId xmlns:a16="http://schemas.microsoft.com/office/drawing/2014/main" id="{28FC8921-C6E6-61C6-47B0-2C24E0E48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738" y="1825625"/>
            <a:ext cx="5262716" cy="37939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Szabadkéz 10">
                <a:extLst>
                  <a:ext uri="{FF2B5EF4-FFF2-40B4-BE49-F238E27FC236}">
                    <a16:creationId xmlns:a16="http://schemas.microsoft.com/office/drawing/2014/main" id="{1185F4E9-B369-3CAD-3507-4893FFBEF714}"/>
                  </a:ext>
                </a:extLst>
              </p14:cNvPr>
              <p14:cNvContentPartPr/>
              <p14:nvPr/>
            </p14:nvContentPartPr>
            <p14:xfrm>
              <a:off x="6249153" y="4188268"/>
              <a:ext cx="462960" cy="438120"/>
            </p14:xfrm>
          </p:contentPart>
        </mc:Choice>
        <mc:Fallback>
          <p:pic>
            <p:nvPicPr>
              <p:cNvPr id="11" name="Szabadkéz 10">
                <a:extLst>
                  <a:ext uri="{FF2B5EF4-FFF2-40B4-BE49-F238E27FC236}">
                    <a16:creationId xmlns:a16="http://schemas.microsoft.com/office/drawing/2014/main" id="{1185F4E9-B369-3CAD-3507-4893FFBEF7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40153" y="4179268"/>
                <a:ext cx="480600" cy="45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B97BC5E3-435F-C17B-B01E-CD55AAC042D1}"/>
              </a:ext>
            </a:extLst>
          </p:cNvPr>
          <p:cNvGrpSpPr/>
          <p:nvPr/>
        </p:nvGrpSpPr>
        <p:grpSpPr>
          <a:xfrm>
            <a:off x="2263233" y="3248668"/>
            <a:ext cx="6957360" cy="1616040"/>
            <a:chOff x="2263233" y="3248668"/>
            <a:chExt cx="6957360" cy="161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2" name="Szabadkéz 11">
                  <a:extLst>
                    <a:ext uri="{FF2B5EF4-FFF2-40B4-BE49-F238E27FC236}">
                      <a16:creationId xmlns:a16="http://schemas.microsoft.com/office/drawing/2014/main" id="{D48E20D3-7BB9-D876-BFB6-DA7EED317099}"/>
                    </a:ext>
                  </a:extLst>
                </p14:cNvPr>
                <p14:cNvContentPartPr/>
                <p14:nvPr/>
              </p14:nvContentPartPr>
              <p14:xfrm>
                <a:off x="2263233" y="3248668"/>
                <a:ext cx="6810480" cy="1616040"/>
              </p14:xfrm>
            </p:contentPart>
          </mc:Choice>
          <mc:Fallback>
            <p:pic>
              <p:nvPicPr>
                <p:cNvPr id="12" name="Szabadkéz 11">
                  <a:extLst>
                    <a:ext uri="{FF2B5EF4-FFF2-40B4-BE49-F238E27FC236}">
                      <a16:creationId xmlns:a16="http://schemas.microsoft.com/office/drawing/2014/main" id="{D48E20D3-7BB9-D876-BFB6-DA7EED31709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54593" y="3240028"/>
                  <a:ext cx="6828120" cy="163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3" name="Szabadkéz 12">
                  <a:extLst>
                    <a:ext uri="{FF2B5EF4-FFF2-40B4-BE49-F238E27FC236}">
                      <a16:creationId xmlns:a16="http://schemas.microsoft.com/office/drawing/2014/main" id="{CA96C0EF-B06F-1BBD-BEAF-EF511C9896B6}"/>
                    </a:ext>
                  </a:extLst>
                </p14:cNvPr>
                <p14:cNvContentPartPr/>
                <p14:nvPr/>
              </p14:nvContentPartPr>
              <p14:xfrm>
                <a:off x="8991273" y="4136788"/>
                <a:ext cx="229320" cy="389160"/>
              </p14:xfrm>
            </p:contentPart>
          </mc:Choice>
          <mc:Fallback>
            <p:pic>
              <p:nvPicPr>
                <p:cNvPr id="13" name="Szabadkéz 12">
                  <a:extLst>
                    <a:ext uri="{FF2B5EF4-FFF2-40B4-BE49-F238E27FC236}">
                      <a16:creationId xmlns:a16="http://schemas.microsoft.com/office/drawing/2014/main" id="{CA96C0EF-B06F-1BBD-BEAF-EF511C9896B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82633" y="4127788"/>
                  <a:ext cx="246960" cy="40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26190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78AD3B-C56E-BFDF-FC8F-945C719FE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BF5604E-FA49-F5E8-510B-8A6F981FE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3379FA8-418A-F115-1CD2-770C8C8A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3058-7EDF-4848-9CEB-FC5DC29E03DE}" type="datetime1">
              <a:rPr lang="hu-HU" smtClean="0"/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299611C-1710-431E-AA1B-B9630384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4E60986-1E3E-4280-6E33-29487C360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704"/>
            <a:ext cx="12192000" cy="6448591"/>
          </a:xfrm>
          <a:prstGeom prst="rect">
            <a:avLst/>
          </a:prstGeom>
        </p:spPr>
      </p:pic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90E012A2-A08E-CCCD-8804-D5FF176F1446}"/>
              </a:ext>
            </a:extLst>
          </p:cNvPr>
          <p:cNvGrpSpPr/>
          <p:nvPr/>
        </p:nvGrpSpPr>
        <p:grpSpPr>
          <a:xfrm>
            <a:off x="7286220" y="2160930"/>
            <a:ext cx="2543760" cy="434520"/>
            <a:chOff x="7286220" y="2160930"/>
            <a:chExt cx="2543760" cy="43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8" name="Szabadkéz 7">
                  <a:extLst>
                    <a:ext uri="{FF2B5EF4-FFF2-40B4-BE49-F238E27FC236}">
                      <a16:creationId xmlns:a16="http://schemas.microsoft.com/office/drawing/2014/main" id="{4B6EBBAD-84F5-4E3F-32F5-F2A505D83FC7}"/>
                    </a:ext>
                  </a:extLst>
                </p14:cNvPr>
                <p14:cNvContentPartPr/>
                <p14:nvPr/>
              </p14:nvContentPartPr>
              <p14:xfrm>
                <a:off x="7453620" y="2160930"/>
                <a:ext cx="2376360" cy="268920"/>
              </p14:xfrm>
            </p:contentPart>
          </mc:Choice>
          <mc:Fallback>
            <p:pic>
              <p:nvPicPr>
                <p:cNvPr id="8" name="Szabadkéz 7">
                  <a:extLst>
                    <a:ext uri="{FF2B5EF4-FFF2-40B4-BE49-F238E27FC236}">
                      <a16:creationId xmlns:a16="http://schemas.microsoft.com/office/drawing/2014/main" id="{4B6EBBAD-84F5-4E3F-32F5-F2A505D83FC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44620" y="2152290"/>
                  <a:ext cx="23940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Szabadkéz 8">
                  <a:extLst>
                    <a:ext uri="{FF2B5EF4-FFF2-40B4-BE49-F238E27FC236}">
                      <a16:creationId xmlns:a16="http://schemas.microsoft.com/office/drawing/2014/main" id="{DEEF7AE0-057A-2449-9258-5AD705AA5FFC}"/>
                    </a:ext>
                  </a:extLst>
                </p14:cNvPr>
                <p14:cNvContentPartPr/>
                <p14:nvPr/>
              </p14:nvContentPartPr>
              <p14:xfrm>
                <a:off x="7286220" y="2218890"/>
                <a:ext cx="295200" cy="376560"/>
              </p14:xfrm>
            </p:contentPart>
          </mc:Choice>
          <mc:Fallback>
            <p:pic>
              <p:nvPicPr>
                <p:cNvPr id="9" name="Szabadkéz 8">
                  <a:extLst>
                    <a:ext uri="{FF2B5EF4-FFF2-40B4-BE49-F238E27FC236}">
                      <a16:creationId xmlns:a16="http://schemas.microsoft.com/office/drawing/2014/main" id="{DEEF7AE0-057A-2449-9258-5AD705AA5FF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77220" y="2209890"/>
                  <a:ext cx="312840" cy="394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61DB8D7C-CE4E-51F9-58C3-9B4EB349054A}"/>
              </a:ext>
            </a:extLst>
          </p:cNvPr>
          <p:cNvSpPr txBox="1"/>
          <p:nvPr/>
        </p:nvSpPr>
        <p:spPr>
          <a:xfrm>
            <a:off x="7800975" y="3009900"/>
            <a:ext cx="30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kész téglalapot , húzd a játékmező szélére!</a:t>
            </a:r>
          </a:p>
        </p:txBody>
      </p:sp>
    </p:spTree>
    <p:extLst>
      <p:ext uri="{BB962C8B-B14F-4D97-AF65-F5344CB8AC3E}">
        <p14:creationId xmlns:p14="http://schemas.microsoft.com/office/powerpoint/2010/main" val="2671689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DD26A703-4607-2180-B12E-8A6DD57C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3058-7EDF-4848-9CEB-FC5DC29E03DE}" type="datetime1">
              <a:rPr lang="hu-HU" smtClean="0"/>
              <a:t>2023. 07. 14.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5E12A36-5FB0-982B-F643-55ACDBB2D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Babarczi Éva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C6A0FFF-5692-8643-161A-CC92E25F1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00025"/>
            <a:ext cx="12039600" cy="66579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Szabadkéz 12">
                <a:extLst>
                  <a:ext uri="{FF2B5EF4-FFF2-40B4-BE49-F238E27FC236}">
                    <a16:creationId xmlns:a16="http://schemas.microsoft.com/office/drawing/2014/main" id="{2BE3D603-8223-CFAC-A22B-1B992F288010}"/>
                  </a:ext>
                </a:extLst>
              </p14:cNvPr>
              <p14:cNvContentPartPr/>
              <p14:nvPr/>
            </p14:nvContentPartPr>
            <p14:xfrm>
              <a:off x="9645660" y="4705410"/>
              <a:ext cx="1005120" cy="543960"/>
            </p14:xfrm>
          </p:contentPart>
        </mc:Choice>
        <mc:Fallback>
          <p:pic>
            <p:nvPicPr>
              <p:cNvPr id="13" name="Szabadkéz 12">
                <a:extLst>
                  <a:ext uri="{FF2B5EF4-FFF2-40B4-BE49-F238E27FC236}">
                    <a16:creationId xmlns:a16="http://schemas.microsoft.com/office/drawing/2014/main" id="{2BE3D603-8223-CFAC-A22B-1B992F2880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7020" y="4696410"/>
                <a:ext cx="1022760" cy="5616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Szövegdoboz 13">
            <a:extLst>
              <a:ext uri="{FF2B5EF4-FFF2-40B4-BE49-F238E27FC236}">
                <a16:creationId xmlns:a16="http://schemas.microsoft.com/office/drawing/2014/main" id="{31337360-2B69-D9A1-52AB-9272C27B79E9}"/>
              </a:ext>
            </a:extLst>
          </p:cNvPr>
          <p:cNvSpPr txBox="1"/>
          <p:nvPr/>
        </p:nvSpPr>
        <p:spPr>
          <a:xfrm>
            <a:off x="1838325" y="600075"/>
            <a:ext cx="663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Kattints a szereplő1- re jobb egér gombbal és duplikáld!</a:t>
            </a:r>
          </a:p>
          <a:p>
            <a:r>
              <a:rPr lang="hu-HU" b="1" dirty="0">
                <a:solidFill>
                  <a:srgbClr val="FF0000"/>
                </a:solidFill>
              </a:rPr>
              <a:t>Így lesz egy szereplő2 téglád, ezt is húzd a helyére a játéktérben, ezt</a:t>
            </a:r>
          </a:p>
          <a:p>
            <a:r>
              <a:rPr lang="hu-HU" b="1" dirty="0">
                <a:solidFill>
                  <a:srgbClr val="FF0000"/>
                </a:solidFill>
              </a:rPr>
              <a:t>a jobb oldalra !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927FFA19-5D0B-4A77-77A2-7B2EC755D9C0}"/>
              </a:ext>
            </a:extLst>
          </p:cNvPr>
          <p:cNvGrpSpPr/>
          <p:nvPr/>
        </p:nvGrpSpPr>
        <p:grpSpPr>
          <a:xfrm>
            <a:off x="4606833" y="1251143"/>
            <a:ext cx="4785480" cy="4917960"/>
            <a:chOff x="4606833" y="1251143"/>
            <a:chExt cx="4785480" cy="491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5" name="Szabadkéz 14">
                  <a:extLst>
                    <a:ext uri="{FF2B5EF4-FFF2-40B4-BE49-F238E27FC236}">
                      <a16:creationId xmlns:a16="http://schemas.microsoft.com/office/drawing/2014/main" id="{EDE2FD97-EF68-C57B-35D7-4F2E52DE1DCA}"/>
                    </a:ext>
                  </a:extLst>
                </p14:cNvPr>
                <p14:cNvContentPartPr/>
                <p14:nvPr/>
              </p14:nvContentPartPr>
              <p14:xfrm>
                <a:off x="4606833" y="1251143"/>
                <a:ext cx="4712400" cy="4789800"/>
              </p14:xfrm>
            </p:contentPart>
          </mc:Choice>
          <mc:Fallback>
            <p:pic>
              <p:nvPicPr>
                <p:cNvPr id="15" name="Szabadkéz 14">
                  <a:extLst>
                    <a:ext uri="{FF2B5EF4-FFF2-40B4-BE49-F238E27FC236}">
                      <a16:creationId xmlns:a16="http://schemas.microsoft.com/office/drawing/2014/main" id="{EDE2FD97-EF68-C57B-35D7-4F2E52DE1DC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98193" y="1242503"/>
                  <a:ext cx="4730040" cy="48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6" name="Szabadkéz 15">
                  <a:extLst>
                    <a:ext uri="{FF2B5EF4-FFF2-40B4-BE49-F238E27FC236}">
                      <a16:creationId xmlns:a16="http://schemas.microsoft.com/office/drawing/2014/main" id="{48EAF506-D3F5-F167-885E-FD9EC64FEC73}"/>
                    </a:ext>
                  </a:extLst>
                </p14:cNvPr>
                <p14:cNvContentPartPr/>
                <p14:nvPr/>
              </p14:nvContentPartPr>
              <p14:xfrm>
                <a:off x="9268113" y="5903423"/>
                <a:ext cx="124200" cy="265680"/>
              </p14:xfrm>
            </p:contentPart>
          </mc:Choice>
          <mc:Fallback>
            <p:pic>
              <p:nvPicPr>
                <p:cNvPr id="16" name="Szabadkéz 15">
                  <a:extLst>
                    <a:ext uri="{FF2B5EF4-FFF2-40B4-BE49-F238E27FC236}">
                      <a16:creationId xmlns:a16="http://schemas.microsoft.com/office/drawing/2014/main" id="{48EAF506-D3F5-F167-885E-FD9EC64FEC7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259113" y="5894783"/>
                  <a:ext cx="141840" cy="283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94873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459</Words>
  <Application>Microsoft Office PowerPoint</Application>
  <PresentationFormat>Szélesvásznú</PresentationFormat>
  <Paragraphs>82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Office-téma</vt:lpstr>
      <vt:lpstr>Scratch alapok 6.</vt:lpstr>
      <vt:lpstr>Fallabda II. A két tégla a jobb oldalon a fel,  le és W, S billentyűkkel irányítható! A labda pedig véletlenszerűen pattog!</vt:lpstr>
      <vt:lpstr>Válasszunk egy új szereplőt a macska helyett, mely legyen egy labda!</vt:lpstr>
      <vt:lpstr>Labda méretét állítsuk 50 -re, hogy kisebb legyen!</vt:lpstr>
      <vt:lpstr>Kezdjünk bele a program megírásába!</vt:lpstr>
      <vt:lpstr>Itt tartunk eddig!  Kattints a zászlóra és ellenőrizd a programod futását!</vt:lpstr>
      <vt:lpstr>Most jön a két tégla a jobb és a bal oldalra, amivel megpróbáljuk megfogni a labdát!</vt:lpstr>
      <vt:lpstr>PowerPoint-bemutató</vt:lpstr>
      <vt:lpstr>PowerPoint-bemutató</vt:lpstr>
      <vt:lpstr>PowerPoint-bemutató</vt:lpstr>
      <vt:lpstr>Kód fülön kezdjük el a szereplő1 programját!</vt:lpstr>
      <vt:lpstr>Felfelé mozgásnál  az y 10,   a lefelé mozgásnál az y -10 !!!</vt:lpstr>
      <vt:lpstr>Szereplő2-re kattints és írjuk meg azt a programot is, az előzőhöz hasonlóan!  De a W és S billentyű lenyomásakor mozogjon! W –re felfelé, S re lefelé! </vt:lpstr>
      <vt:lpstr>Labda tovább programozása! </vt:lpstr>
      <vt:lpstr>Ha akkor befejezése </vt:lpstr>
      <vt:lpstr>Visszapattanás finomítása! 90 fok kicserélése! </vt:lpstr>
      <vt:lpstr>Most ezt az elkészített finomított visszapattintós eljárást , duplikáljuk a jobb egér gombbal és a  szereplő1-et állítsuk át a másolatban szereplő2-re! </vt:lpstr>
      <vt:lpstr>Jó programozást!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Scratch alapok 6.</dc:title>
  <dc:creator>Babarczi Éva</dc:creator>
  <cp:lastModifiedBy>Babarczi Éva</cp:lastModifiedBy>
  <cp:revision>29</cp:revision>
  <dcterms:created xsi:type="dcterms:W3CDTF">2023-07-14T14:46:33Z</dcterms:created>
  <dcterms:modified xsi:type="dcterms:W3CDTF">2023-07-14T16:20:56Z</dcterms:modified>
</cp:coreProperties>
</file>