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8" r:id="rId10"/>
    <p:sldId id="270" r:id="rId11"/>
    <p:sldId id="269" r:id="rId12"/>
    <p:sldId id="260" r:id="rId13"/>
    <p:sldId id="261" r:id="rId14"/>
    <p:sldId id="271" r:id="rId15"/>
    <p:sldId id="272" r:id="rId16"/>
    <p:sldId id="276" r:id="rId17"/>
    <p:sldId id="263" r:id="rId18"/>
    <p:sldId id="277" r:id="rId19"/>
    <p:sldId id="273" r:id="rId20"/>
    <p:sldId id="27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>
        <p:scale>
          <a:sx n="94" d="100"/>
          <a:sy n="94" d="100"/>
        </p:scale>
        <p:origin x="-1038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2C3E-1F10-4451-AF5C-A0F82A2C07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C92D3A-DCC7-4B63-8BAA-5F7AE9A16F6B}">
      <dgm:prSet/>
      <dgm:spPr/>
      <dgm:t>
        <a:bodyPr/>
        <a:lstStyle/>
        <a:p>
          <a:r>
            <a:rPr lang="hu-HU" dirty="0"/>
            <a:t>Gépeléskor a kurzor a sor végén automatikusan a következő sorra vált. </a:t>
          </a:r>
        </a:p>
        <a:p>
          <a:r>
            <a:rPr lang="hu-HU" dirty="0"/>
            <a:t>A bekezdés végét </a:t>
          </a:r>
          <a:r>
            <a:rPr lang="hu-HU" i="1" dirty="0"/>
            <a:t>Enter</a:t>
          </a:r>
          <a:r>
            <a:rPr lang="hu-HU" dirty="0"/>
            <a:t>-</a:t>
          </a:r>
          <a:r>
            <a:rPr lang="hu-HU" dirty="0" err="1"/>
            <a:t>rel</a:t>
          </a:r>
          <a:r>
            <a:rPr lang="hu-HU" dirty="0"/>
            <a:t> jelezzük</a:t>
          </a:r>
          <a:endParaRPr lang="en-US" dirty="0"/>
        </a:p>
      </dgm:t>
    </dgm:pt>
    <dgm:pt modelId="{45C28332-068F-42B6-B787-9296D2F0B140}" type="parTrans" cxnId="{7A62561A-E87D-4CFB-AEDC-4B4C6D2C2108}">
      <dgm:prSet/>
      <dgm:spPr/>
      <dgm:t>
        <a:bodyPr/>
        <a:lstStyle/>
        <a:p>
          <a:endParaRPr lang="en-US"/>
        </a:p>
      </dgm:t>
    </dgm:pt>
    <dgm:pt modelId="{7B3F22C6-F9DF-4E28-9B68-B3EB2892B1AA}" type="sibTrans" cxnId="{7A62561A-E87D-4CFB-AEDC-4B4C6D2C2108}">
      <dgm:prSet/>
      <dgm:spPr/>
      <dgm:t>
        <a:bodyPr/>
        <a:lstStyle/>
        <a:p>
          <a:endParaRPr lang="en-US"/>
        </a:p>
      </dgm:t>
    </dgm:pt>
    <dgm:pt modelId="{F6C67B52-3348-4522-B7BE-52D218DDA219}">
      <dgm:prSet/>
      <dgm:spPr/>
      <dgm:t>
        <a:bodyPr/>
        <a:lstStyle/>
        <a:p>
          <a:r>
            <a:rPr lang="hu-HU"/>
            <a:t>Több szóköznyi helyet pl. tabulátorral oldunk meg. </a:t>
          </a:r>
          <a:endParaRPr lang="en-US"/>
        </a:p>
      </dgm:t>
    </dgm:pt>
    <dgm:pt modelId="{450A5834-0CD4-4565-8105-79C1C0031123}" type="parTrans" cxnId="{CF3E7254-A993-4F6E-A9D0-DFD07739A34F}">
      <dgm:prSet/>
      <dgm:spPr/>
      <dgm:t>
        <a:bodyPr/>
        <a:lstStyle/>
        <a:p>
          <a:endParaRPr lang="en-US"/>
        </a:p>
      </dgm:t>
    </dgm:pt>
    <dgm:pt modelId="{E2CCF7EE-8177-437A-B48C-D25425484B9B}" type="sibTrans" cxnId="{CF3E7254-A993-4F6E-A9D0-DFD07739A34F}">
      <dgm:prSet/>
      <dgm:spPr/>
      <dgm:t>
        <a:bodyPr/>
        <a:lstStyle/>
        <a:p>
          <a:endParaRPr lang="en-US"/>
        </a:p>
      </dgm:t>
    </dgm:pt>
    <dgm:pt modelId="{4C97B91F-FD25-4BFA-8CA6-BEDD3C2BD5E4}" type="pres">
      <dgm:prSet presAssocID="{99862C3E-1F10-4451-AF5C-A0F82A2C0772}" presName="linear" presStyleCnt="0">
        <dgm:presLayoutVars>
          <dgm:animLvl val="lvl"/>
          <dgm:resizeHandles val="exact"/>
        </dgm:presLayoutVars>
      </dgm:prSet>
      <dgm:spPr/>
    </dgm:pt>
    <dgm:pt modelId="{529CDB14-AF79-4CD0-A8C6-4996C8A46203}" type="pres">
      <dgm:prSet presAssocID="{0DC92D3A-DCC7-4B63-8BAA-5F7AE9A16F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7524DB-2E87-48F2-AC17-55B135415C52}" type="pres">
      <dgm:prSet presAssocID="{7B3F22C6-F9DF-4E28-9B68-B3EB2892B1AA}" presName="spacer" presStyleCnt="0"/>
      <dgm:spPr/>
    </dgm:pt>
    <dgm:pt modelId="{F2FE6B32-FC23-4B6B-A1BC-1AB564D26600}" type="pres">
      <dgm:prSet presAssocID="{F6C67B52-3348-4522-B7BE-52D218DDA21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A62561A-E87D-4CFB-AEDC-4B4C6D2C2108}" srcId="{99862C3E-1F10-4451-AF5C-A0F82A2C0772}" destId="{0DC92D3A-DCC7-4B63-8BAA-5F7AE9A16F6B}" srcOrd="0" destOrd="0" parTransId="{45C28332-068F-42B6-B787-9296D2F0B140}" sibTransId="{7B3F22C6-F9DF-4E28-9B68-B3EB2892B1AA}"/>
    <dgm:cxn modelId="{C16A3E65-D42D-476A-9D5A-8BE7C44255ED}" type="presOf" srcId="{99862C3E-1F10-4451-AF5C-A0F82A2C0772}" destId="{4C97B91F-FD25-4BFA-8CA6-BEDD3C2BD5E4}" srcOrd="0" destOrd="0" presId="urn:microsoft.com/office/officeart/2005/8/layout/vList2"/>
    <dgm:cxn modelId="{CF3E7254-A993-4F6E-A9D0-DFD07739A34F}" srcId="{99862C3E-1F10-4451-AF5C-A0F82A2C0772}" destId="{F6C67B52-3348-4522-B7BE-52D218DDA219}" srcOrd="1" destOrd="0" parTransId="{450A5834-0CD4-4565-8105-79C1C0031123}" sibTransId="{E2CCF7EE-8177-437A-B48C-D25425484B9B}"/>
    <dgm:cxn modelId="{1641B0E2-E0ED-4B9E-968D-7375847FDFBD}" type="presOf" srcId="{F6C67B52-3348-4522-B7BE-52D218DDA219}" destId="{F2FE6B32-FC23-4B6B-A1BC-1AB564D26600}" srcOrd="0" destOrd="0" presId="urn:microsoft.com/office/officeart/2005/8/layout/vList2"/>
    <dgm:cxn modelId="{3C8509F0-E7A2-45ED-AC78-5235331FD4D3}" type="presOf" srcId="{0DC92D3A-DCC7-4B63-8BAA-5F7AE9A16F6B}" destId="{529CDB14-AF79-4CD0-A8C6-4996C8A46203}" srcOrd="0" destOrd="0" presId="urn:microsoft.com/office/officeart/2005/8/layout/vList2"/>
    <dgm:cxn modelId="{46C8D9D8-9447-46DB-9E87-7E236AA08D4F}" type="presParOf" srcId="{4C97B91F-FD25-4BFA-8CA6-BEDD3C2BD5E4}" destId="{529CDB14-AF79-4CD0-A8C6-4996C8A46203}" srcOrd="0" destOrd="0" presId="urn:microsoft.com/office/officeart/2005/8/layout/vList2"/>
    <dgm:cxn modelId="{EA6FCA79-5D63-45FD-808F-EFEB99F73048}" type="presParOf" srcId="{4C97B91F-FD25-4BFA-8CA6-BEDD3C2BD5E4}" destId="{197524DB-2E87-48F2-AC17-55B135415C52}" srcOrd="1" destOrd="0" presId="urn:microsoft.com/office/officeart/2005/8/layout/vList2"/>
    <dgm:cxn modelId="{AAABB9FD-AFDA-40A1-898D-88281C2C28C3}" type="presParOf" srcId="{4C97B91F-FD25-4BFA-8CA6-BEDD3C2BD5E4}" destId="{F2FE6B32-FC23-4B6B-A1BC-1AB564D266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CDB14-AF79-4CD0-A8C6-4996C8A46203}">
      <dsp:nvSpPr>
        <dsp:cNvPr id="0" name=""/>
        <dsp:cNvSpPr/>
      </dsp:nvSpPr>
      <dsp:spPr>
        <a:xfrm>
          <a:off x="0" y="18369"/>
          <a:ext cx="10515600" cy="210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Gépeléskor a kurzor a sor végén automatikusan a következő sorra vált.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A bekezdés végét </a:t>
          </a:r>
          <a:r>
            <a:rPr lang="hu-HU" sz="3400" i="1" kern="1200" dirty="0"/>
            <a:t>Enter</a:t>
          </a:r>
          <a:r>
            <a:rPr lang="hu-HU" sz="3400" kern="1200" dirty="0"/>
            <a:t>-</a:t>
          </a:r>
          <a:r>
            <a:rPr lang="hu-HU" sz="3400" kern="1200" dirty="0" err="1"/>
            <a:t>rel</a:t>
          </a:r>
          <a:r>
            <a:rPr lang="hu-HU" sz="3400" kern="1200" dirty="0"/>
            <a:t> jelezzük</a:t>
          </a:r>
          <a:endParaRPr lang="en-US" sz="3400" kern="1200" dirty="0"/>
        </a:p>
      </dsp:txBody>
      <dsp:txXfrm>
        <a:off x="102921" y="121290"/>
        <a:ext cx="10309758" cy="1902498"/>
      </dsp:txXfrm>
    </dsp:sp>
    <dsp:sp modelId="{F2FE6B32-FC23-4B6B-A1BC-1AB564D26600}">
      <dsp:nvSpPr>
        <dsp:cNvPr id="0" name=""/>
        <dsp:cNvSpPr/>
      </dsp:nvSpPr>
      <dsp:spPr>
        <a:xfrm>
          <a:off x="0" y="2224629"/>
          <a:ext cx="10515600" cy="210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Több szóköznyi helyet pl. tabulátorral oldunk meg. </a:t>
          </a:r>
          <a:endParaRPr lang="en-US" sz="3400" kern="1200"/>
        </a:p>
      </dsp:txBody>
      <dsp:txXfrm>
        <a:off x="102921" y="2327550"/>
        <a:ext cx="10309758" cy="190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>
          <a:gsLst>
            <a:gs pos="53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3D0B8D-2EE8-A530-5DF5-5F39DB0E53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1091127"/>
            <a:ext cx="84356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dirty="0"/>
              <a:t>SZÖVEGSZERKESZTÉS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E51252-7F76-9662-D705-EB87376200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5650" y="3602038"/>
            <a:ext cx="393234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MÁSOLÁS, MOZGATÁS, KERESÉS, CSERE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EA628D-E837-ABA9-0D44-17CB6EFC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989" y="7597529"/>
            <a:ext cx="2743200" cy="365125"/>
          </a:xfrm>
        </p:spPr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A5ADC7-2919-9FEB-FBB4-5C698EAE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Krepsz – Kapai Bernadett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AAD5AE-EA20-5B11-2669-8FAF2098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1824" y="7785905"/>
            <a:ext cx="2743200" cy="365125"/>
          </a:xfrm>
        </p:spPr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2B418F8-EE03-06ED-F76B-31D8A4C94319}"/>
              </a:ext>
            </a:extLst>
          </p:cNvPr>
          <p:cNvSpPr/>
          <p:nvPr userDrawn="1"/>
        </p:nvSpPr>
        <p:spPr>
          <a:xfrm rot="20319887">
            <a:off x="694863" y="81291"/>
            <a:ext cx="4272381" cy="707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51266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66AD77-1CDD-DBFF-CA11-81972E6C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401710C-BD91-6B6C-1152-F2DEDB981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F4D9B2-4C59-8FE8-8C6C-6D3436D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BEDB6A8-CC21-D255-334B-3E8F0BDB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3310BA-C656-8D1A-1CC9-B795EC94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79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408E32B-BCB2-5A14-C85D-F5A2EEF5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9910458-93B8-EE84-3BA6-2DA22F1C0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4B4BF5-1D4A-C7EA-C346-024BA123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F0A449-8988-73EB-6DE3-0F050372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818A08-BF36-FD56-52B8-DB0AEBF0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52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33FD3C-9544-A74F-31EC-F2661F67E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/>
              <a:t>Másolás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C296B9-6DA2-2448-DF51-219F6283372E}"/>
              </a:ext>
            </a:extLst>
          </p:cNvPr>
          <p:cNvSpPr>
            <a:spLocks noGrp="1"/>
          </p:cNvSpPr>
          <p:nvPr>
            <p:ph idx="1"/>
          </p:nvPr>
        </p:nvSpPr>
        <p:spPr>
          <a:custGeom>
            <a:avLst/>
            <a:gdLst>
              <a:gd name="connsiteX0" fmla="*/ 0 w 10515600"/>
              <a:gd name="connsiteY0" fmla="*/ 0 h 4351338"/>
              <a:gd name="connsiteX1" fmla="*/ 584200 w 10515600"/>
              <a:gd name="connsiteY1" fmla="*/ 0 h 4351338"/>
              <a:gd name="connsiteX2" fmla="*/ 958088 w 10515600"/>
              <a:gd name="connsiteY2" fmla="*/ 0 h 4351338"/>
              <a:gd name="connsiteX3" fmla="*/ 1226820 w 10515600"/>
              <a:gd name="connsiteY3" fmla="*/ 0 h 4351338"/>
              <a:gd name="connsiteX4" fmla="*/ 1811020 w 10515600"/>
              <a:gd name="connsiteY4" fmla="*/ 0 h 4351338"/>
              <a:gd name="connsiteX5" fmla="*/ 2500376 w 10515600"/>
              <a:gd name="connsiteY5" fmla="*/ 0 h 4351338"/>
              <a:gd name="connsiteX6" fmla="*/ 3189732 w 10515600"/>
              <a:gd name="connsiteY6" fmla="*/ 0 h 4351338"/>
              <a:gd name="connsiteX7" fmla="*/ 3879088 w 10515600"/>
              <a:gd name="connsiteY7" fmla="*/ 0 h 4351338"/>
              <a:gd name="connsiteX8" fmla="*/ 4147820 w 10515600"/>
              <a:gd name="connsiteY8" fmla="*/ 0 h 4351338"/>
              <a:gd name="connsiteX9" fmla="*/ 4837176 w 10515600"/>
              <a:gd name="connsiteY9" fmla="*/ 0 h 4351338"/>
              <a:gd name="connsiteX10" fmla="*/ 5211064 w 10515600"/>
              <a:gd name="connsiteY10" fmla="*/ 0 h 4351338"/>
              <a:gd name="connsiteX11" fmla="*/ 6005576 w 10515600"/>
              <a:gd name="connsiteY11" fmla="*/ 0 h 4351338"/>
              <a:gd name="connsiteX12" fmla="*/ 6274308 w 10515600"/>
              <a:gd name="connsiteY12" fmla="*/ 0 h 4351338"/>
              <a:gd name="connsiteX13" fmla="*/ 7068820 w 10515600"/>
              <a:gd name="connsiteY13" fmla="*/ 0 h 4351338"/>
              <a:gd name="connsiteX14" fmla="*/ 7863332 w 10515600"/>
              <a:gd name="connsiteY14" fmla="*/ 0 h 4351338"/>
              <a:gd name="connsiteX15" fmla="*/ 8657844 w 10515600"/>
              <a:gd name="connsiteY15" fmla="*/ 0 h 4351338"/>
              <a:gd name="connsiteX16" fmla="*/ 9136888 w 10515600"/>
              <a:gd name="connsiteY16" fmla="*/ 0 h 4351338"/>
              <a:gd name="connsiteX17" fmla="*/ 9405620 w 10515600"/>
              <a:gd name="connsiteY17" fmla="*/ 0 h 4351338"/>
              <a:gd name="connsiteX18" fmla="*/ 9779508 w 10515600"/>
              <a:gd name="connsiteY18" fmla="*/ 0 h 4351338"/>
              <a:gd name="connsiteX19" fmla="*/ 10515600 w 10515600"/>
              <a:gd name="connsiteY19" fmla="*/ 0 h 4351338"/>
              <a:gd name="connsiteX20" fmla="*/ 10515600 w 10515600"/>
              <a:gd name="connsiteY20" fmla="*/ 413377 h 4351338"/>
              <a:gd name="connsiteX21" fmla="*/ 10515600 w 10515600"/>
              <a:gd name="connsiteY21" fmla="*/ 1044321 h 4351338"/>
              <a:gd name="connsiteX22" fmla="*/ 10515600 w 10515600"/>
              <a:gd name="connsiteY22" fmla="*/ 1501212 h 4351338"/>
              <a:gd name="connsiteX23" fmla="*/ 10515600 w 10515600"/>
              <a:gd name="connsiteY23" fmla="*/ 1958102 h 4351338"/>
              <a:gd name="connsiteX24" fmla="*/ 10515600 w 10515600"/>
              <a:gd name="connsiteY24" fmla="*/ 2545533 h 4351338"/>
              <a:gd name="connsiteX25" fmla="*/ 10515600 w 10515600"/>
              <a:gd name="connsiteY25" fmla="*/ 3176477 h 4351338"/>
              <a:gd name="connsiteX26" fmla="*/ 10515600 w 10515600"/>
              <a:gd name="connsiteY26" fmla="*/ 3720394 h 4351338"/>
              <a:gd name="connsiteX27" fmla="*/ 10515600 w 10515600"/>
              <a:gd name="connsiteY27" fmla="*/ 4351338 h 4351338"/>
              <a:gd name="connsiteX28" fmla="*/ 9826244 w 10515600"/>
              <a:gd name="connsiteY28" fmla="*/ 4351338 h 4351338"/>
              <a:gd name="connsiteX29" fmla="*/ 9031732 w 10515600"/>
              <a:gd name="connsiteY29" fmla="*/ 4351338 h 4351338"/>
              <a:gd name="connsiteX30" fmla="*/ 8342376 w 10515600"/>
              <a:gd name="connsiteY30" fmla="*/ 4351338 h 4351338"/>
              <a:gd name="connsiteX31" fmla="*/ 7547864 w 10515600"/>
              <a:gd name="connsiteY31" fmla="*/ 4351338 h 4351338"/>
              <a:gd name="connsiteX32" fmla="*/ 6963664 w 10515600"/>
              <a:gd name="connsiteY32" fmla="*/ 4351338 h 4351338"/>
              <a:gd name="connsiteX33" fmla="*/ 6484620 w 10515600"/>
              <a:gd name="connsiteY33" fmla="*/ 4351338 h 4351338"/>
              <a:gd name="connsiteX34" fmla="*/ 6215888 w 10515600"/>
              <a:gd name="connsiteY34" fmla="*/ 4351338 h 4351338"/>
              <a:gd name="connsiteX35" fmla="*/ 5947156 w 10515600"/>
              <a:gd name="connsiteY35" fmla="*/ 4351338 h 4351338"/>
              <a:gd name="connsiteX36" fmla="*/ 5257800 w 10515600"/>
              <a:gd name="connsiteY36" fmla="*/ 4351338 h 4351338"/>
              <a:gd name="connsiteX37" fmla="*/ 4568444 w 10515600"/>
              <a:gd name="connsiteY37" fmla="*/ 4351338 h 4351338"/>
              <a:gd name="connsiteX38" fmla="*/ 3984244 w 10515600"/>
              <a:gd name="connsiteY38" fmla="*/ 4351338 h 4351338"/>
              <a:gd name="connsiteX39" fmla="*/ 3189732 w 10515600"/>
              <a:gd name="connsiteY39" fmla="*/ 4351338 h 4351338"/>
              <a:gd name="connsiteX40" fmla="*/ 2395220 w 10515600"/>
              <a:gd name="connsiteY40" fmla="*/ 4351338 h 4351338"/>
              <a:gd name="connsiteX41" fmla="*/ 1811020 w 10515600"/>
              <a:gd name="connsiteY41" fmla="*/ 4351338 h 4351338"/>
              <a:gd name="connsiteX42" fmla="*/ 1121664 w 10515600"/>
              <a:gd name="connsiteY42" fmla="*/ 4351338 h 4351338"/>
              <a:gd name="connsiteX43" fmla="*/ 852932 w 10515600"/>
              <a:gd name="connsiteY43" fmla="*/ 4351338 h 4351338"/>
              <a:gd name="connsiteX44" fmla="*/ 0 w 10515600"/>
              <a:gd name="connsiteY44" fmla="*/ 4351338 h 4351338"/>
              <a:gd name="connsiteX45" fmla="*/ 0 w 10515600"/>
              <a:gd name="connsiteY45" fmla="*/ 3807421 h 4351338"/>
              <a:gd name="connsiteX46" fmla="*/ 0 w 10515600"/>
              <a:gd name="connsiteY46" fmla="*/ 3263504 h 4351338"/>
              <a:gd name="connsiteX47" fmla="*/ 0 w 10515600"/>
              <a:gd name="connsiteY47" fmla="*/ 2719586 h 4351338"/>
              <a:gd name="connsiteX48" fmla="*/ 0 w 10515600"/>
              <a:gd name="connsiteY48" fmla="*/ 2262696 h 4351338"/>
              <a:gd name="connsiteX49" fmla="*/ 0 w 10515600"/>
              <a:gd name="connsiteY49" fmla="*/ 1675265 h 4351338"/>
              <a:gd name="connsiteX50" fmla="*/ 0 w 10515600"/>
              <a:gd name="connsiteY50" fmla="*/ 1044321 h 4351338"/>
              <a:gd name="connsiteX51" fmla="*/ 0 w 10515600"/>
              <a:gd name="connsiteY51" fmla="*/ 543917 h 4351338"/>
              <a:gd name="connsiteX52" fmla="*/ 0 w 10515600"/>
              <a:gd name="connsiteY52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515600" h="4351338" fill="none" extrusionOk="0">
                <a:moveTo>
                  <a:pt x="0" y="0"/>
                </a:moveTo>
                <a:cubicBezTo>
                  <a:pt x="136337" y="-68568"/>
                  <a:pt x="294721" y="58996"/>
                  <a:pt x="584200" y="0"/>
                </a:cubicBezTo>
                <a:cubicBezTo>
                  <a:pt x="873679" y="-58996"/>
                  <a:pt x="830770" y="26047"/>
                  <a:pt x="958088" y="0"/>
                </a:cubicBezTo>
                <a:cubicBezTo>
                  <a:pt x="1085406" y="-26047"/>
                  <a:pt x="1166299" y="21359"/>
                  <a:pt x="1226820" y="0"/>
                </a:cubicBezTo>
                <a:cubicBezTo>
                  <a:pt x="1287341" y="-21359"/>
                  <a:pt x="1677345" y="30991"/>
                  <a:pt x="1811020" y="0"/>
                </a:cubicBezTo>
                <a:cubicBezTo>
                  <a:pt x="1944695" y="-30991"/>
                  <a:pt x="2168165" y="3191"/>
                  <a:pt x="2500376" y="0"/>
                </a:cubicBezTo>
                <a:cubicBezTo>
                  <a:pt x="2832587" y="-3191"/>
                  <a:pt x="2929362" y="29244"/>
                  <a:pt x="3189732" y="0"/>
                </a:cubicBezTo>
                <a:cubicBezTo>
                  <a:pt x="3450102" y="-29244"/>
                  <a:pt x="3606717" y="56950"/>
                  <a:pt x="3879088" y="0"/>
                </a:cubicBezTo>
                <a:cubicBezTo>
                  <a:pt x="4151459" y="-56950"/>
                  <a:pt x="4014886" y="14622"/>
                  <a:pt x="4147820" y="0"/>
                </a:cubicBezTo>
                <a:cubicBezTo>
                  <a:pt x="4280754" y="-14622"/>
                  <a:pt x="4662353" y="30049"/>
                  <a:pt x="4837176" y="0"/>
                </a:cubicBezTo>
                <a:cubicBezTo>
                  <a:pt x="5011999" y="-30049"/>
                  <a:pt x="5024701" y="25411"/>
                  <a:pt x="5211064" y="0"/>
                </a:cubicBezTo>
                <a:cubicBezTo>
                  <a:pt x="5397427" y="-25411"/>
                  <a:pt x="5724458" y="37620"/>
                  <a:pt x="6005576" y="0"/>
                </a:cubicBezTo>
                <a:cubicBezTo>
                  <a:pt x="6286694" y="-37620"/>
                  <a:pt x="6158551" y="15248"/>
                  <a:pt x="6274308" y="0"/>
                </a:cubicBezTo>
                <a:cubicBezTo>
                  <a:pt x="6390065" y="-15248"/>
                  <a:pt x="6736712" y="49012"/>
                  <a:pt x="7068820" y="0"/>
                </a:cubicBezTo>
                <a:cubicBezTo>
                  <a:pt x="7400928" y="-49012"/>
                  <a:pt x="7696190" y="57681"/>
                  <a:pt x="7863332" y="0"/>
                </a:cubicBezTo>
                <a:cubicBezTo>
                  <a:pt x="8030474" y="-57681"/>
                  <a:pt x="8372489" y="73561"/>
                  <a:pt x="8657844" y="0"/>
                </a:cubicBezTo>
                <a:cubicBezTo>
                  <a:pt x="8943199" y="-73561"/>
                  <a:pt x="8930431" y="23529"/>
                  <a:pt x="9136888" y="0"/>
                </a:cubicBezTo>
                <a:cubicBezTo>
                  <a:pt x="9343345" y="-23529"/>
                  <a:pt x="9324263" y="11550"/>
                  <a:pt x="9405620" y="0"/>
                </a:cubicBezTo>
                <a:cubicBezTo>
                  <a:pt x="9486977" y="-11550"/>
                  <a:pt x="9666136" y="3286"/>
                  <a:pt x="9779508" y="0"/>
                </a:cubicBezTo>
                <a:cubicBezTo>
                  <a:pt x="9892880" y="-3286"/>
                  <a:pt x="10239298" y="42620"/>
                  <a:pt x="10515600" y="0"/>
                </a:cubicBezTo>
                <a:cubicBezTo>
                  <a:pt x="10559642" y="161680"/>
                  <a:pt x="10467280" y="216987"/>
                  <a:pt x="10515600" y="413377"/>
                </a:cubicBezTo>
                <a:cubicBezTo>
                  <a:pt x="10563920" y="609767"/>
                  <a:pt x="10458003" y="917508"/>
                  <a:pt x="10515600" y="1044321"/>
                </a:cubicBezTo>
                <a:cubicBezTo>
                  <a:pt x="10573197" y="1171134"/>
                  <a:pt x="10464855" y="1376879"/>
                  <a:pt x="10515600" y="1501212"/>
                </a:cubicBezTo>
                <a:cubicBezTo>
                  <a:pt x="10566345" y="1625545"/>
                  <a:pt x="10467529" y="1746156"/>
                  <a:pt x="10515600" y="1958102"/>
                </a:cubicBezTo>
                <a:cubicBezTo>
                  <a:pt x="10563671" y="2170048"/>
                  <a:pt x="10506972" y="2370274"/>
                  <a:pt x="10515600" y="2545533"/>
                </a:cubicBezTo>
                <a:cubicBezTo>
                  <a:pt x="10524228" y="2720792"/>
                  <a:pt x="10450307" y="2969303"/>
                  <a:pt x="10515600" y="3176477"/>
                </a:cubicBezTo>
                <a:cubicBezTo>
                  <a:pt x="10580893" y="3383651"/>
                  <a:pt x="10486769" y="3496204"/>
                  <a:pt x="10515600" y="3720394"/>
                </a:cubicBezTo>
                <a:cubicBezTo>
                  <a:pt x="10544431" y="3944584"/>
                  <a:pt x="10460492" y="4129792"/>
                  <a:pt x="10515600" y="4351338"/>
                </a:cubicBezTo>
                <a:cubicBezTo>
                  <a:pt x="10232833" y="4371801"/>
                  <a:pt x="10048708" y="4313067"/>
                  <a:pt x="9826244" y="4351338"/>
                </a:cubicBezTo>
                <a:cubicBezTo>
                  <a:pt x="9603780" y="4389609"/>
                  <a:pt x="9226501" y="4347900"/>
                  <a:pt x="9031732" y="4351338"/>
                </a:cubicBezTo>
                <a:cubicBezTo>
                  <a:pt x="8836963" y="4354776"/>
                  <a:pt x="8619052" y="4322197"/>
                  <a:pt x="8342376" y="4351338"/>
                </a:cubicBezTo>
                <a:cubicBezTo>
                  <a:pt x="8065700" y="4380479"/>
                  <a:pt x="7805407" y="4284337"/>
                  <a:pt x="7547864" y="4351338"/>
                </a:cubicBezTo>
                <a:cubicBezTo>
                  <a:pt x="7290321" y="4418339"/>
                  <a:pt x="7114206" y="4324958"/>
                  <a:pt x="6963664" y="4351338"/>
                </a:cubicBezTo>
                <a:cubicBezTo>
                  <a:pt x="6813122" y="4377718"/>
                  <a:pt x="6590208" y="4314633"/>
                  <a:pt x="6484620" y="4351338"/>
                </a:cubicBezTo>
                <a:cubicBezTo>
                  <a:pt x="6379032" y="4388043"/>
                  <a:pt x="6316618" y="4323976"/>
                  <a:pt x="6215888" y="4351338"/>
                </a:cubicBezTo>
                <a:cubicBezTo>
                  <a:pt x="6115158" y="4378700"/>
                  <a:pt x="6045457" y="4337756"/>
                  <a:pt x="5947156" y="4351338"/>
                </a:cubicBezTo>
                <a:cubicBezTo>
                  <a:pt x="5848855" y="4364920"/>
                  <a:pt x="5589088" y="4274251"/>
                  <a:pt x="5257800" y="4351338"/>
                </a:cubicBezTo>
                <a:cubicBezTo>
                  <a:pt x="4926512" y="4428425"/>
                  <a:pt x="4715236" y="4332347"/>
                  <a:pt x="4568444" y="4351338"/>
                </a:cubicBezTo>
                <a:cubicBezTo>
                  <a:pt x="4421652" y="4370329"/>
                  <a:pt x="4230671" y="4283935"/>
                  <a:pt x="3984244" y="4351338"/>
                </a:cubicBezTo>
                <a:cubicBezTo>
                  <a:pt x="3737817" y="4418741"/>
                  <a:pt x="3451864" y="4339172"/>
                  <a:pt x="3189732" y="4351338"/>
                </a:cubicBezTo>
                <a:cubicBezTo>
                  <a:pt x="2927600" y="4363504"/>
                  <a:pt x="2610849" y="4312692"/>
                  <a:pt x="2395220" y="4351338"/>
                </a:cubicBezTo>
                <a:cubicBezTo>
                  <a:pt x="2179591" y="4389984"/>
                  <a:pt x="1956321" y="4350334"/>
                  <a:pt x="1811020" y="4351338"/>
                </a:cubicBezTo>
                <a:cubicBezTo>
                  <a:pt x="1665719" y="4352342"/>
                  <a:pt x="1422681" y="4289071"/>
                  <a:pt x="1121664" y="4351338"/>
                </a:cubicBezTo>
                <a:cubicBezTo>
                  <a:pt x="820647" y="4413605"/>
                  <a:pt x="959287" y="4336774"/>
                  <a:pt x="852932" y="4351338"/>
                </a:cubicBezTo>
                <a:cubicBezTo>
                  <a:pt x="746577" y="4365902"/>
                  <a:pt x="409406" y="4277634"/>
                  <a:pt x="0" y="4351338"/>
                </a:cubicBezTo>
                <a:cubicBezTo>
                  <a:pt x="-14473" y="4133576"/>
                  <a:pt x="63497" y="4033299"/>
                  <a:pt x="0" y="3807421"/>
                </a:cubicBezTo>
                <a:cubicBezTo>
                  <a:pt x="-63497" y="3581543"/>
                  <a:pt x="5951" y="3497596"/>
                  <a:pt x="0" y="3263504"/>
                </a:cubicBezTo>
                <a:cubicBezTo>
                  <a:pt x="-5951" y="3029412"/>
                  <a:pt x="33017" y="2873564"/>
                  <a:pt x="0" y="2719586"/>
                </a:cubicBezTo>
                <a:cubicBezTo>
                  <a:pt x="-33017" y="2565608"/>
                  <a:pt x="34832" y="2418971"/>
                  <a:pt x="0" y="2262696"/>
                </a:cubicBezTo>
                <a:cubicBezTo>
                  <a:pt x="-34832" y="2106421"/>
                  <a:pt x="6034" y="1953090"/>
                  <a:pt x="0" y="1675265"/>
                </a:cubicBezTo>
                <a:cubicBezTo>
                  <a:pt x="-6034" y="1397440"/>
                  <a:pt x="76" y="1291066"/>
                  <a:pt x="0" y="1044321"/>
                </a:cubicBezTo>
                <a:cubicBezTo>
                  <a:pt x="-76" y="797576"/>
                  <a:pt x="51369" y="760721"/>
                  <a:pt x="0" y="543917"/>
                </a:cubicBezTo>
                <a:cubicBezTo>
                  <a:pt x="-51369" y="327113"/>
                  <a:pt x="34929" y="125665"/>
                  <a:pt x="0" y="0"/>
                </a:cubicBezTo>
                <a:close/>
              </a:path>
              <a:path w="10515600" h="4351338" stroke="0" extrusionOk="0">
                <a:moveTo>
                  <a:pt x="0" y="0"/>
                </a:moveTo>
                <a:cubicBezTo>
                  <a:pt x="149559" y="-55679"/>
                  <a:pt x="503360" y="49596"/>
                  <a:pt x="689356" y="0"/>
                </a:cubicBezTo>
                <a:cubicBezTo>
                  <a:pt x="875352" y="-49596"/>
                  <a:pt x="977486" y="40567"/>
                  <a:pt x="1063244" y="0"/>
                </a:cubicBezTo>
                <a:cubicBezTo>
                  <a:pt x="1149002" y="-40567"/>
                  <a:pt x="1315166" y="30033"/>
                  <a:pt x="1437132" y="0"/>
                </a:cubicBezTo>
                <a:cubicBezTo>
                  <a:pt x="1559098" y="-30033"/>
                  <a:pt x="1943052" y="45931"/>
                  <a:pt x="2126488" y="0"/>
                </a:cubicBezTo>
                <a:cubicBezTo>
                  <a:pt x="2309924" y="-45931"/>
                  <a:pt x="2517299" y="15414"/>
                  <a:pt x="2815844" y="0"/>
                </a:cubicBezTo>
                <a:cubicBezTo>
                  <a:pt x="3114389" y="-15414"/>
                  <a:pt x="3368501" y="45928"/>
                  <a:pt x="3610356" y="0"/>
                </a:cubicBezTo>
                <a:cubicBezTo>
                  <a:pt x="3852211" y="-45928"/>
                  <a:pt x="3977426" y="10489"/>
                  <a:pt x="4194556" y="0"/>
                </a:cubicBezTo>
                <a:cubicBezTo>
                  <a:pt x="4411686" y="-10489"/>
                  <a:pt x="4807881" y="77417"/>
                  <a:pt x="4989068" y="0"/>
                </a:cubicBezTo>
                <a:cubicBezTo>
                  <a:pt x="5170255" y="-77417"/>
                  <a:pt x="5351490" y="5426"/>
                  <a:pt x="5468112" y="0"/>
                </a:cubicBezTo>
                <a:cubicBezTo>
                  <a:pt x="5584734" y="-5426"/>
                  <a:pt x="5699682" y="10058"/>
                  <a:pt x="5842000" y="0"/>
                </a:cubicBezTo>
                <a:cubicBezTo>
                  <a:pt x="5984318" y="-10058"/>
                  <a:pt x="6020257" y="15464"/>
                  <a:pt x="6110732" y="0"/>
                </a:cubicBezTo>
                <a:cubicBezTo>
                  <a:pt x="6201207" y="-15464"/>
                  <a:pt x="6464140" y="54756"/>
                  <a:pt x="6800088" y="0"/>
                </a:cubicBezTo>
                <a:cubicBezTo>
                  <a:pt x="7136036" y="-54756"/>
                  <a:pt x="7208675" y="4497"/>
                  <a:pt x="7384288" y="0"/>
                </a:cubicBezTo>
                <a:cubicBezTo>
                  <a:pt x="7559901" y="-4497"/>
                  <a:pt x="7759020" y="65527"/>
                  <a:pt x="8073644" y="0"/>
                </a:cubicBezTo>
                <a:cubicBezTo>
                  <a:pt x="8388268" y="-65527"/>
                  <a:pt x="8594772" y="54632"/>
                  <a:pt x="8763000" y="0"/>
                </a:cubicBezTo>
                <a:cubicBezTo>
                  <a:pt x="8931228" y="-54632"/>
                  <a:pt x="8996699" y="9462"/>
                  <a:pt x="9136888" y="0"/>
                </a:cubicBezTo>
                <a:cubicBezTo>
                  <a:pt x="9277077" y="-9462"/>
                  <a:pt x="9647613" y="3710"/>
                  <a:pt x="9826244" y="0"/>
                </a:cubicBezTo>
                <a:cubicBezTo>
                  <a:pt x="10004875" y="-3710"/>
                  <a:pt x="10181375" y="80958"/>
                  <a:pt x="10515600" y="0"/>
                </a:cubicBezTo>
                <a:cubicBezTo>
                  <a:pt x="10572531" y="244726"/>
                  <a:pt x="10484119" y="396598"/>
                  <a:pt x="10515600" y="587431"/>
                </a:cubicBezTo>
                <a:cubicBezTo>
                  <a:pt x="10547081" y="778264"/>
                  <a:pt x="10501056" y="950426"/>
                  <a:pt x="10515600" y="1044321"/>
                </a:cubicBezTo>
                <a:cubicBezTo>
                  <a:pt x="10530144" y="1138216"/>
                  <a:pt x="10474951" y="1364259"/>
                  <a:pt x="10515600" y="1631752"/>
                </a:cubicBezTo>
                <a:cubicBezTo>
                  <a:pt x="10556249" y="1899245"/>
                  <a:pt x="10513842" y="1917588"/>
                  <a:pt x="10515600" y="2088642"/>
                </a:cubicBezTo>
                <a:cubicBezTo>
                  <a:pt x="10517358" y="2259696"/>
                  <a:pt x="10504924" y="2433519"/>
                  <a:pt x="10515600" y="2719586"/>
                </a:cubicBezTo>
                <a:cubicBezTo>
                  <a:pt x="10526276" y="3005653"/>
                  <a:pt x="10472747" y="2961079"/>
                  <a:pt x="10515600" y="3176477"/>
                </a:cubicBezTo>
                <a:cubicBezTo>
                  <a:pt x="10558453" y="3391875"/>
                  <a:pt x="10506423" y="3572427"/>
                  <a:pt x="10515600" y="3807421"/>
                </a:cubicBezTo>
                <a:cubicBezTo>
                  <a:pt x="10524777" y="4042415"/>
                  <a:pt x="10487412" y="4237246"/>
                  <a:pt x="10515600" y="4351338"/>
                </a:cubicBezTo>
                <a:cubicBezTo>
                  <a:pt x="10248234" y="4414754"/>
                  <a:pt x="10024702" y="4279352"/>
                  <a:pt x="9826244" y="4351338"/>
                </a:cubicBezTo>
                <a:cubicBezTo>
                  <a:pt x="9627786" y="4423324"/>
                  <a:pt x="9561654" y="4334457"/>
                  <a:pt x="9452356" y="4351338"/>
                </a:cubicBezTo>
                <a:cubicBezTo>
                  <a:pt x="9343058" y="4368219"/>
                  <a:pt x="8953637" y="4275675"/>
                  <a:pt x="8763000" y="4351338"/>
                </a:cubicBezTo>
                <a:cubicBezTo>
                  <a:pt x="8572363" y="4427001"/>
                  <a:pt x="8128795" y="4324883"/>
                  <a:pt x="7968488" y="4351338"/>
                </a:cubicBezTo>
                <a:cubicBezTo>
                  <a:pt x="7808181" y="4377793"/>
                  <a:pt x="7671310" y="4330472"/>
                  <a:pt x="7594600" y="4351338"/>
                </a:cubicBezTo>
                <a:cubicBezTo>
                  <a:pt x="7517890" y="4372204"/>
                  <a:pt x="7350092" y="4313801"/>
                  <a:pt x="7115556" y="4351338"/>
                </a:cubicBezTo>
                <a:cubicBezTo>
                  <a:pt x="6881020" y="4388875"/>
                  <a:pt x="6535073" y="4271296"/>
                  <a:pt x="6321044" y="4351338"/>
                </a:cubicBezTo>
                <a:cubicBezTo>
                  <a:pt x="6107015" y="4431380"/>
                  <a:pt x="5993339" y="4349628"/>
                  <a:pt x="5736844" y="4351338"/>
                </a:cubicBezTo>
                <a:cubicBezTo>
                  <a:pt x="5480349" y="4353048"/>
                  <a:pt x="5194960" y="4321294"/>
                  <a:pt x="4942332" y="4351338"/>
                </a:cubicBezTo>
                <a:cubicBezTo>
                  <a:pt x="4689704" y="4381382"/>
                  <a:pt x="4412895" y="4305784"/>
                  <a:pt x="4147820" y="4351338"/>
                </a:cubicBezTo>
                <a:cubicBezTo>
                  <a:pt x="3882745" y="4396892"/>
                  <a:pt x="3516358" y="4303646"/>
                  <a:pt x="3353308" y="4351338"/>
                </a:cubicBezTo>
                <a:cubicBezTo>
                  <a:pt x="3190258" y="4399030"/>
                  <a:pt x="3118552" y="4342687"/>
                  <a:pt x="2979420" y="4351338"/>
                </a:cubicBezTo>
                <a:cubicBezTo>
                  <a:pt x="2840288" y="4359989"/>
                  <a:pt x="2770530" y="4344464"/>
                  <a:pt x="2710688" y="4351338"/>
                </a:cubicBezTo>
                <a:cubicBezTo>
                  <a:pt x="2650846" y="4358212"/>
                  <a:pt x="2522567" y="4348063"/>
                  <a:pt x="2336800" y="4351338"/>
                </a:cubicBezTo>
                <a:cubicBezTo>
                  <a:pt x="2151033" y="4354613"/>
                  <a:pt x="1807340" y="4334706"/>
                  <a:pt x="1542288" y="4351338"/>
                </a:cubicBezTo>
                <a:cubicBezTo>
                  <a:pt x="1277236" y="4367970"/>
                  <a:pt x="1100822" y="4304139"/>
                  <a:pt x="852932" y="4351338"/>
                </a:cubicBezTo>
                <a:cubicBezTo>
                  <a:pt x="605042" y="4398537"/>
                  <a:pt x="411857" y="4324835"/>
                  <a:pt x="0" y="4351338"/>
                </a:cubicBezTo>
                <a:cubicBezTo>
                  <a:pt x="-10522" y="4225136"/>
                  <a:pt x="4769" y="4113036"/>
                  <a:pt x="0" y="3894448"/>
                </a:cubicBezTo>
                <a:cubicBezTo>
                  <a:pt x="-4769" y="3675860"/>
                  <a:pt x="21332" y="3630568"/>
                  <a:pt x="0" y="3437557"/>
                </a:cubicBezTo>
                <a:cubicBezTo>
                  <a:pt x="-21332" y="3244546"/>
                  <a:pt x="10678" y="3056834"/>
                  <a:pt x="0" y="2893640"/>
                </a:cubicBezTo>
                <a:cubicBezTo>
                  <a:pt x="-10678" y="2730446"/>
                  <a:pt x="20649" y="2594036"/>
                  <a:pt x="0" y="2436749"/>
                </a:cubicBezTo>
                <a:cubicBezTo>
                  <a:pt x="-20649" y="2279462"/>
                  <a:pt x="6998" y="2035719"/>
                  <a:pt x="0" y="1849319"/>
                </a:cubicBezTo>
                <a:cubicBezTo>
                  <a:pt x="-6998" y="1662919"/>
                  <a:pt x="62468" y="1503915"/>
                  <a:pt x="0" y="1218375"/>
                </a:cubicBezTo>
                <a:cubicBezTo>
                  <a:pt x="-62468" y="932835"/>
                  <a:pt x="36054" y="833069"/>
                  <a:pt x="0" y="587431"/>
                </a:cubicBezTo>
                <a:cubicBezTo>
                  <a:pt x="-36054" y="341793"/>
                  <a:pt x="13155" y="242420"/>
                  <a:pt x="0" y="0"/>
                </a:cubicBezTo>
                <a:close/>
              </a:path>
            </a:pathLst>
          </a:custGeo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32796738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9156C9-7621-6C45-1112-A8BFC29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B340F2-2E64-C2FA-E4BB-F98BAF4F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F708AC-588A-6EA6-C52C-F2EC0771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19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D1B57E-1A0D-66AA-2B53-87F799AB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706EFF-F15A-3F3F-0EAD-F32997833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1F01DA-E62E-2A90-54BE-379EA03B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456512-9976-08C8-CE10-79194604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79724C-E06F-9279-68DD-9056CA83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9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3120BF-FA5E-EFF9-07B0-04E2B08084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D11ACB-2ADD-BA56-6C3E-2DD4B066D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custGeom>
            <a:avLst/>
            <a:gdLst>
              <a:gd name="connsiteX0" fmla="*/ 0 w 5181600"/>
              <a:gd name="connsiteY0" fmla="*/ 0 h 4351338"/>
              <a:gd name="connsiteX1" fmla="*/ 627549 w 5181600"/>
              <a:gd name="connsiteY1" fmla="*/ 0 h 4351338"/>
              <a:gd name="connsiteX2" fmla="*/ 1255099 w 5181600"/>
              <a:gd name="connsiteY2" fmla="*/ 0 h 4351338"/>
              <a:gd name="connsiteX3" fmla="*/ 1779016 w 5181600"/>
              <a:gd name="connsiteY3" fmla="*/ 0 h 4351338"/>
              <a:gd name="connsiteX4" fmla="*/ 2199301 w 5181600"/>
              <a:gd name="connsiteY4" fmla="*/ 0 h 4351338"/>
              <a:gd name="connsiteX5" fmla="*/ 2775035 w 5181600"/>
              <a:gd name="connsiteY5" fmla="*/ 0 h 4351338"/>
              <a:gd name="connsiteX6" fmla="*/ 3454400 w 5181600"/>
              <a:gd name="connsiteY6" fmla="*/ 0 h 4351338"/>
              <a:gd name="connsiteX7" fmla="*/ 3874685 w 5181600"/>
              <a:gd name="connsiteY7" fmla="*/ 0 h 4351338"/>
              <a:gd name="connsiteX8" fmla="*/ 4398603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543917 h 4351338"/>
              <a:gd name="connsiteX11" fmla="*/ 5181600 w 5181600"/>
              <a:gd name="connsiteY11" fmla="*/ 1131348 h 4351338"/>
              <a:gd name="connsiteX12" fmla="*/ 5181600 w 5181600"/>
              <a:gd name="connsiteY12" fmla="*/ 1588238 h 4351338"/>
              <a:gd name="connsiteX13" fmla="*/ 5181600 w 5181600"/>
              <a:gd name="connsiteY13" fmla="*/ 2045129 h 4351338"/>
              <a:gd name="connsiteX14" fmla="*/ 5181600 w 5181600"/>
              <a:gd name="connsiteY14" fmla="*/ 2502019 h 4351338"/>
              <a:gd name="connsiteX15" fmla="*/ 5181600 w 5181600"/>
              <a:gd name="connsiteY15" fmla="*/ 2915396 h 4351338"/>
              <a:gd name="connsiteX16" fmla="*/ 5181600 w 5181600"/>
              <a:gd name="connsiteY16" fmla="*/ 3502827 h 4351338"/>
              <a:gd name="connsiteX17" fmla="*/ 5181600 w 5181600"/>
              <a:gd name="connsiteY17" fmla="*/ 4351338 h 4351338"/>
              <a:gd name="connsiteX18" fmla="*/ 4605867 w 5181600"/>
              <a:gd name="connsiteY18" fmla="*/ 4351338 h 4351338"/>
              <a:gd name="connsiteX19" fmla="*/ 3978317 w 5181600"/>
              <a:gd name="connsiteY19" fmla="*/ 4351338 h 4351338"/>
              <a:gd name="connsiteX20" fmla="*/ 3506216 w 5181600"/>
              <a:gd name="connsiteY20" fmla="*/ 4351338 h 4351338"/>
              <a:gd name="connsiteX21" fmla="*/ 2878667 w 5181600"/>
              <a:gd name="connsiteY21" fmla="*/ 4351338 h 4351338"/>
              <a:gd name="connsiteX22" fmla="*/ 2354749 w 5181600"/>
              <a:gd name="connsiteY22" fmla="*/ 4351338 h 4351338"/>
              <a:gd name="connsiteX23" fmla="*/ 1934464 w 5181600"/>
              <a:gd name="connsiteY23" fmla="*/ 4351338 h 4351338"/>
              <a:gd name="connsiteX24" fmla="*/ 1255099 w 5181600"/>
              <a:gd name="connsiteY24" fmla="*/ 4351338 h 4351338"/>
              <a:gd name="connsiteX25" fmla="*/ 731181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94448 h 4351338"/>
              <a:gd name="connsiteX28" fmla="*/ 0 w 5181600"/>
              <a:gd name="connsiteY28" fmla="*/ 3307017 h 4351338"/>
              <a:gd name="connsiteX29" fmla="*/ 0 w 5181600"/>
              <a:gd name="connsiteY29" fmla="*/ 2850126 h 4351338"/>
              <a:gd name="connsiteX30" fmla="*/ 0 w 5181600"/>
              <a:gd name="connsiteY30" fmla="*/ 2436749 h 4351338"/>
              <a:gd name="connsiteX31" fmla="*/ 0 w 5181600"/>
              <a:gd name="connsiteY31" fmla="*/ 2023372 h 4351338"/>
              <a:gd name="connsiteX32" fmla="*/ 0 w 5181600"/>
              <a:gd name="connsiteY32" fmla="*/ 1609995 h 4351338"/>
              <a:gd name="connsiteX33" fmla="*/ 0 w 5181600"/>
              <a:gd name="connsiteY33" fmla="*/ 1022564 h 4351338"/>
              <a:gd name="connsiteX34" fmla="*/ 0 w 5181600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60130" y="-56511"/>
                  <a:pt x="482437" y="16945"/>
                  <a:pt x="627549" y="0"/>
                </a:cubicBezTo>
                <a:cubicBezTo>
                  <a:pt x="772661" y="-16945"/>
                  <a:pt x="1022287" y="14616"/>
                  <a:pt x="1255099" y="0"/>
                </a:cubicBezTo>
                <a:cubicBezTo>
                  <a:pt x="1487911" y="-14616"/>
                  <a:pt x="1569530" y="23743"/>
                  <a:pt x="1779016" y="0"/>
                </a:cubicBezTo>
                <a:cubicBezTo>
                  <a:pt x="1988502" y="-23743"/>
                  <a:pt x="2025850" y="28411"/>
                  <a:pt x="2199301" y="0"/>
                </a:cubicBezTo>
                <a:cubicBezTo>
                  <a:pt x="2372753" y="-28411"/>
                  <a:pt x="2642312" y="64708"/>
                  <a:pt x="2775035" y="0"/>
                </a:cubicBezTo>
                <a:cubicBezTo>
                  <a:pt x="2907758" y="-64708"/>
                  <a:pt x="3170886" y="34421"/>
                  <a:pt x="3454400" y="0"/>
                </a:cubicBezTo>
                <a:cubicBezTo>
                  <a:pt x="3737914" y="-34421"/>
                  <a:pt x="3716246" y="6342"/>
                  <a:pt x="3874685" y="0"/>
                </a:cubicBezTo>
                <a:cubicBezTo>
                  <a:pt x="4033124" y="-6342"/>
                  <a:pt x="4287946" y="47068"/>
                  <a:pt x="4398603" y="0"/>
                </a:cubicBezTo>
                <a:cubicBezTo>
                  <a:pt x="4509260" y="-47068"/>
                  <a:pt x="4807242" y="19090"/>
                  <a:pt x="5181600" y="0"/>
                </a:cubicBezTo>
                <a:cubicBezTo>
                  <a:pt x="5212169" y="269198"/>
                  <a:pt x="5127893" y="344969"/>
                  <a:pt x="5181600" y="543917"/>
                </a:cubicBezTo>
                <a:cubicBezTo>
                  <a:pt x="5235307" y="742865"/>
                  <a:pt x="5131064" y="885565"/>
                  <a:pt x="5181600" y="1131348"/>
                </a:cubicBezTo>
                <a:cubicBezTo>
                  <a:pt x="5232136" y="1377131"/>
                  <a:pt x="5149953" y="1450151"/>
                  <a:pt x="5181600" y="1588238"/>
                </a:cubicBezTo>
                <a:cubicBezTo>
                  <a:pt x="5213247" y="1726325"/>
                  <a:pt x="5151111" y="1859600"/>
                  <a:pt x="5181600" y="2045129"/>
                </a:cubicBezTo>
                <a:cubicBezTo>
                  <a:pt x="5212089" y="2230658"/>
                  <a:pt x="5130543" y="2377394"/>
                  <a:pt x="5181600" y="2502019"/>
                </a:cubicBezTo>
                <a:cubicBezTo>
                  <a:pt x="5232657" y="2626644"/>
                  <a:pt x="5165102" y="2762218"/>
                  <a:pt x="5181600" y="2915396"/>
                </a:cubicBezTo>
                <a:cubicBezTo>
                  <a:pt x="5198098" y="3068574"/>
                  <a:pt x="5136587" y="3271660"/>
                  <a:pt x="5181600" y="3502827"/>
                </a:cubicBezTo>
                <a:cubicBezTo>
                  <a:pt x="5226613" y="3733994"/>
                  <a:pt x="5158779" y="4010493"/>
                  <a:pt x="5181600" y="4351338"/>
                </a:cubicBezTo>
                <a:cubicBezTo>
                  <a:pt x="4976666" y="4416757"/>
                  <a:pt x="4845667" y="4295714"/>
                  <a:pt x="4605867" y="4351338"/>
                </a:cubicBezTo>
                <a:cubicBezTo>
                  <a:pt x="4366067" y="4406962"/>
                  <a:pt x="4263377" y="4284096"/>
                  <a:pt x="3978317" y="4351338"/>
                </a:cubicBezTo>
                <a:cubicBezTo>
                  <a:pt x="3693257" y="4418580"/>
                  <a:pt x="3612579" y="4327605"/>
                  <a:pt x="3506216" y="4351338"/>
                </a:cubicBezTo>
                <a:cubicBezTo>
                  <a:pt x="3399853" y="4375071"/>
                  <a:pt x="3095489" y="4279545"/>
                  <a:pt x="2878667" y="4351338"/>
                </a:cubicBezTo>
                <a:cubicBezTo>
                  <a:pt x="2661845" y="4423131"/>
                  <a:pt x="2503357" y="4348994"/>
                  <a:pt x="2354749" y="4351338"/>
                </a:cubicBezTo>
                <a:cubicBezTo>
                  <a:pt x="2206141" y="4353682"/>
                  <a:pt x="2036495" y="4311329"/>
                  <a:pt x="1934464" y="4351338"/>
                </a:cubicBezTo>
                <a:cubicBezTo>
                  <a:pt x="1832433" y="4391347"/>
                  <a:pt x="1545481" y="4286745"/>
                  <a:pt x="1255099" y="4351338"/>
                </a:cubicBezTo>
                <a:cubicBezTo>
                  <a:pt x="964718" y="4415931"/>
                  <a:pt x="837991" y="4318592"/>
                  <a:pt x="731181" y="4351338"/>
                </a:cubicBezTo>
                <a:cubicBezTo>
                  <a:pt x="624371" y="4384084"/>
                  <a:pt x="227786" y="4309871"/>
                  <a:pt x="0" y="4351338"/>
                </a:cubicBezTo>
                <a:cubicBezTo>
                  <a:pt x="-49911" y="4240304"/>
                  <a:pt x="39219" y="4025605"/>
                  <a:pt x="0" y="3894448"/>
                </a:cubicBezTo>
                <a:cubicBezTo>
                  <a:pt x="-39219" y="3763291"/>
                  <a:pt x="49782" y="3487049"/>
                  <a:pt x="0" y="3307017"/>
                </a:cubicBezTo>
                <a:cubicBezTo>
                  <a:pt x="-49782" y="3126985"/>
                  <a:pt x="25928" y="3050756"/>
                  <a:pt x="0" y="2850126"/>
                </a:cubicBezTo>
                <a:cubicBezTo>
                  <a:pt x="-25928" y="2649496"/>
                  <a:pt x="5456" y="2560859"/>
                  <a:pt x="0" y="2436749"/>
                </a:cubicBezTo>
                <a:cubicBezTo>
                  <a:pt x="-5456" y="2312639"/>
                  <a:pt x="18261" y="2196254"/>
                  <a:pt x="0" y="2023372"/>
                </a:cubicBezTo>
                <a:cubicBezTo>
                  <a:pt x="-18261" y="1850490"/>
                  <a:pt x="27122" y="1759928"/>
                  <a:pt x="0" y="1609995"/>
                </a:cubicBezTo>
                <a:cubicBezTo>
                  <a:pt x="-27122" y="1460062"/>
                  <a:pt x="59915" y="1231939"/>
                  <a:pt x="0" y="1022564"/>
                </a:cubicBezTo>
                <a:cubicBezTo>
                  <a:pt x="-59915" y="813189"/>
                  <a:pt x="33051" y="309125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74124" y="-33905"/>
                  <a:pt x="416409" y="48482"/>
                  <a:pt x="575733" y="0"/>
                </a:cubicBezTo>
                <a:cubicBezTo>
                  <a:pt x="735057" y="-48482"/>
                  <a:pt x="1042249" y="7066"/>
                  <a:pt x="1203283" y="0"/>
                </a:cubicBezTo>
                <a:cubicBezTo>
                  <a:pt x="1364317" y="-7066"/>
                  <a:pt x="1504226" y="36523"/>
                  <a:pt x="1675384" y="0"/>
                </a:cubicBezTo>
                <a:cubicBezTo>
                  <a:pt x="1846542" y="-36523"/>
                  <a:pt x="2124713" y="17733"/>
                  <a:pt x="2302933" y="0"/>
                </a:cubicBezTo>
                <a:cubicBezTo>
                  <a:pt x="2481153" y="-17733"/>
                  <a:pt x="2632221" y="35602"/>
                  <a:pt x="2878667" y="0"/>
                </a:cubicBezTo>
                <a:cubicBezTo>
                  <a:pt x="3125113" y="-35602"/>
                  <a:pt x="3371234" y="1459"/>
                  <a:pt x="3506216" y="0"/>
                </a:cubicBezTo>
                <a:cubicBezTo>
                  <a:pt x="3641198" y="-1459"/>
                  <a:pt x="3750220" y="35423"/>
                  <a:pt x="3926501" y="0"/>
                </a:cubicBezTo>
                <a:cubicBezTo>
                  <a:pt x="4102782" y="-35423"/>
                  <a:pt x="4285880" y="64553"/>
                  <a:pt x="4502235" y="0"/>
                </a:cubicBezTo>
                <a:cubicBezTo>
                  <a:pt x="4718590" y="-64553"/>
                  <a:pt x="4990366" y="37975"/>
                  <a:pt x="5181600" y="0"/>
                </a:cubicBezTo>
                <a:cubicBezTo>
                  <a:pt x="5199259" y="133517"/>
                  <a:pt x="5156416" y="270650"/>
                  <a:pt x="5181600" y="413377"/>
                </a:cubicBezTo>
                <a:cubicBezTo>
                  <a:pt x="5206784" y="556104"/>
                  <a:pt x="5170027" y="757487"/>
                  <a:pt x="5181600" y="1000808"/>
                </a:cubicBezTo>
                <a:cubicBezTo>
                  <a:pt x="5193173" y="1244129"/>
                  <a:pt x="5166029" y="1388978"/>
                  <a:pt x="5181600" y="1501212"/>
                </a:cubicBezTo>
                <a:cubicBezTo>
                  <a:pt x="5197171" y="1613446"/>
                  <a:pt x="5178617" y="1811497"/>
                  <a:pt x="5181600" y="1958102"/>
                </a:cubicBezTo>
                <a:cubicBezTo>
                  <a:pt x="5184583" y="2104707"/>
                  <a:pt x="5107049" y="2455871"/>
                  <a:pt x="5181600" y="2589046"/>
                </a:cubicBezTo>
                <a:cubicBezTo>
                  <a:pt x="5256151" y="2722221"/>
                  <a:pt x="5153758" y="2942146"/>
                  <a:pt x="5181600" y="3045937"/>
                </a:cubicBezTo>
                <a:cubicBezTo>
                  <a:pt x="5209442" y="3149728"/>
                  <a:pt x="5151529" y="3505682"/>
                  <a:pt x="5181600" y="3633367"/>
                </a:cubicBezTo>
                <a:cubicBezTo>
                  <a:pt x="5211671" y="3761052"/>
                  <a:pt x="5168817" y="4075119"/>
                  <a:pt x="5181600" y="4351338"/>
                </a:cubicBezTo>
                <a:cubicBezTo>
                  <a:pt x="4885686" y="4374406"/>
                  <a:pt x="4769530" y="4297237"/>
                  <a:pt x="4554051" y="4351338"/>
                </a:cubicBezTo>
                <a:cubicBezTo>
                  <a:pt x="4338572" y="4405439"/>
                  <a:pt x="4263320" y="4300137"/>
                  <a:pt x="4081949" y="4351338"/>
                </a:cubicBezTo>
                <a:cubicBezTo>
                  <a:pt x="3900578" y="4402539"/>
                  <a:pt x="3718550" y="4331238"/>
                  <a:pt x="3454400" y="4351338"/>
                </a:cubicBezTo>
                <a:cubicBezTo>
                  <a:pt x="3190250" y="4371438"/>
                  <a:pt x="3136590" y="4281042"/>
                  <a:pt x="2826851" y="4351338"/>
                </a:cubicBezTo>
                <a:cubicBezTo>
                  <a:pt x="2517112" y="4421634"/>
                  <a:pt x="2487888" y="4292070"/>
                  <a:pt x="2251117" y="4351338"/>
                </a:cubicBezTo>
                <a:cubicBezTo>
                  <a:pt x="2014346" y="4410606"/>
                  <a:pt x="1942587" y="4349327"/>
                  <a:pt x="1830832" y="4351338"/>
                </a:cubicBezTo>
                <a:cubicBezTo>
                  <a:pt x="1719077" y="4353349"/>
                  <a:pt x="1561976" y="4315420"/>
                  <a:pt x="1358731" y="4351338"/>
                </a:cubicBezTo>
                <a:cubicBezTo>
                  <a:pt x="1155486" y="4387256"/>
                  <a:pt x="1010369" y="4342426"/>
                  <a:pt x="731181" y="4351338"/>
                </a:cubicBezTo>
                <a:cubicBezTo>
                  <a:pt x="451993" y="4360250"/>
                  <a:pt x="292954" y="4345338"/>
                  <a:pt x="0" y="4351338"/>
                </a:cubicBezTo>
                <a:cubicBezTo>
                  <a:pt x="-18632" y="4262004"/>
                  <a:pt x="4002" y="4024631"/>
                  <a:pt x="0" y="3937961"/>
                </a:cubicBezTo>
                <a:cubicBezTo>
                  <a:pt x="-4002" y="3851291"/>
                  <a:pt x="56945" y="3511319"/>
                  <a:pt x="0" y="3394044"/>
                </a:cubicBezTo>
                <a:cubicBezTo>
                  <a:pt x="-56945" y="3276769"/>
                  <a:pt x="7261" y="3092284"/>
                  <a:pt x="0" y="2893640"/>
                </a:cubicBezTo>
                <a:cubicBezTo>
                  <a:pt x="-7261" y="2694996"/>
                  <a:pt x="25295" y="2509702"/>
                  <a:pt x="0" y="2393236"/>
                </a:cubicBezTo>
                <a:cubicBezTo>
                  <a:pt x="-25295" y="2276770"/>
                  <a:pt x="45627" y="2141504"/>
                  <a:pt x="0" y="1892832"/>
                </a:cubicBezTo>
                <a:cubicBezTo>
                  <a:pt x="-45627" y="1644160"/>
                  <a:pt x="19814" y="1603942"/>
                  <a:pt x="0" y="1348915"/>
                </a:cubicBezTo>
                <a:cubicBezTo>
                  <a:pt x="-19814" y="1093888"/>
                  <a:pt x="18968" y="1001396"/>
                  <a:pt x="0" y="804998"/>
                </a:cubicBezTo>
                <a:cubicBezTo>
                  <a:pt x="-18968" y="608600"/>
                  <a:pt x="3021" y="372095"/>
                  <a:pt x="0" y="0"/>
                </a:cubicBezTo>
                <a:close/>
              </a:path>
            </a:pathLst>
          </a:cu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532303541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2E8A50-6E49-E180-55EF-20740F9F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custGeom>
            <a:avLst/>
            <a:gdLst>
              <a:gd name="connsiteX0" fmla="*/ 0 w 5181600"/>
              <a:gd name="connsiteY0" fmla="*/ 0 h 4351338"/>
              <a:gd name="connsiteX1" fmla="*/ 575733 w 5181600"/>
              <a:gd name="connsiteY1" fmla="*/ 0 h 4351338"/>
              <a:gd name="connsiteX2" fmla="*/ 1151467 w 5181600"/>
              <a:gd name="connsiteY2" fmla="*/ 0 h 4351338"/>
              <a:gd name="connsiteX3" fmla="*/ 1727200 w 5181600"/>
              <a:gd name="connsiteY3" fmla="*/ 0 h 4351338"/>
              <a:gd name="connsiteX4" fmla="*/ 2199301 w 5181600"/>
              <a:gd name="connsiteY4" fmla="*/ 0 h 4351338"/>
              <a:gd name="connsiteX5" fmla="*/ 2775035 w 5181600"/>
              <a:gd name="connsiteY5" fmla="*/ 0 h 4351338"/>
              <a:gd name="connsiteX6" fmla="*/ 3454400 w 5181600"/>
              <a:gd name="connsiteY6" fmla="*/ 0 h 4351338"/>
              <a:gd name="connsiteX7" fmla="*/ 3874685 w 5181600"/>
              <a:gd name="connsiteY7" fmla="*/ 0 h 4351338"/>
              <a:gd name="connsiteX8" fmla="*/ 4398603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456890 h 4351338"/>
              <a:gd name="connsiteX11" fmla="*/ 5181600 w 5181600"/>
              <a:gd name="connsiteY11" fmla="*/ 1000808 h 4351338"/>
              <a:gd name="connsiteX12" fmla="*/ 5181600 w 5181600"/>
              <a:gd name="connsiteY12" fmla="*/ 1588238 h 4351338"/>
              <a:gd name="connsiteX13" fmla="*/ 5181600 w 5181600"/>
              <a:gd name="connsiteY13" fmla="*/ 2088642 h 4351338"/>
              <a:gd name="connsiteX14" fmla="*/ 5181600 w 5181600"/>
              <a:gd name="connsiteY14" fmla="*/ 2502019 h 4351338"/>
              <a:gd name="connsiteX15" fmla="*/ 5181600 w 5181600"/>
              <a:gd name="connsiteY15" fmla="*/ 3002423 h 4351338"/>
              <a:gd name="connsiteX16" fmla="*/ 5181600 w 5181600"/>
              <a:gd name="connsiteY16" fmla="*/ 3546340 h 4351338"/>
              <a:gd name="connsiteX17" fmla="*/ 5181600 w 5181600"/>
              <a:gd name="connsiteY17" fmla="*/ 4351338 h 4351338"/>
              <a:gd name="connsiteX18" fmla="*/ 4502235 w 5181600"/>
              <a:gd name="connsiteY18" fmla="*/ 4351338 h 4351338"/>
              <a:gd name="connsiteX19" fmla="*/ 3822869 w 5181600"/>
              <a:gd name="connsiteY19" fmla="*/ 4351338 h 4351338"/>
              <a:gd name="connsiteX20" fmla="*/ 3350768 w 5181600"/>
              <a:gd name="connsiteY20" fmla="*/ 4351338 h 4351338"/>
              <a:gd name="connsiteX21" fmla="*/ 2671403 w 5181600"/>
              <a:gd name="connsiteY21" fmla="*/ 4351338 h 4351338"/>
              <a:gd name="connsiteX22" fmla="*/ 2251117 w 5181600"/>
              <a:gd name="connsiteY22" fmla="*/ 4351338 h 4351338"/>
              <a:gd name="connsiteX23" fmla="*/ 1727200 w 5181600"/>
              <a:gd name="connsiteY23" fmla="*/ 4351338 h 4351338"/>
              <a:gd name="connsiteX24" fmla="*/ 109965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937961 h 4351338"/>
              <a:gd name="connsiteX27" fmla="*/ 0 w 5181600"/>
              <a:gd name="connsiteY27" fmla="*/ 3524584 h 4351338"/>
              <a:gd name="connsiteX28" fmla="*/ 0 w 5181600"/>
              <a:gd name="connsiteY28" fmla="*/ 2893640 h 4351338"/>
              <a:gd name="connsiteX29" fmla="*/ 0 w 5181600"/>
              <a:gd name="connsiteY29" fmla="*/ 2480263 h 4351338"/>
              <a:gd name="connsiteX30" fmla="*/ 0 w 5181600"/>
              <a:gd name="connsiteY30" fmla="*/ 2023372 h 4351338"/>
              <a:gd name="connsiteX31" fmla="*/ 0 w 5181600"/>
              <a:gd name="connsiteY31" fmla="*/ 1392428 h 4351338"/>
              <a:gd name="connsiteX32" fmla="*/ 0 w 5181600"/>
              <a:gd name="connsiteY32" fmla="*/ 979051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96976" y="-15818"/>
                  <a:pt x="456827" y="10111"/>
                  <a:pt x="575733" y="0"/>
                </a:cubicBezTo>
                <a:cubicBezTo>
                  <a:pt x="694639" y="-10111"/>
                  <a:pt x="897985" y="67032"/>
                  <a:pt x="1151467" y="0"/>
                </a:cubicBezTo>
                <a:cubicBezTo>
                  <a:pt x="1404949" y="-67032"/>
                  <a:pt x="1578699" y="10057"/>
                  <a:pt x="1727200" y="0"/>
                </a:cubicBezTo>
                <a:cubicBezTo>
                  <a:pt x="1875701" y="-10057"/>
                  <a:pt x="2014229" y="2702"/>
                  <a:pt x="2199301" y="0"/>
                </a:cubicBezTo>
                <a:cubicBezTo>
                  <a:pt x="2384373" y="-2702"/>
                  <a:pt x="2637330" y="61773"/>
                  <a:pt x="2775035" y="0"/>
                </a:cubicBezTo>
                <a:cubicBezTo>
                  <a:pt x="2912740" y="-61773"/>
                  <a:pt x="3141215" y="25223"/>
                  <a:pt x="3454400" y="0"/>
                </a:cubicBezTo>
                <a:cubicBezTo>
                  <a:pt x="3767586" y="-25223"/>
                  <a:pt x="3780250" y="1873"/>
                  <a:pt x="3874685" y="0"/>
                </a:cubicBezTo>
                <a:cubicBezTo>
                  <a:pt x="3969120" y="-1873"/>
                  <a:pt x="4273276" y="13428"/>
                  <a:pt x="4398603" y="0"/>
                </a:cubicBezTo>
                <a:cubicBezTo>
                  <a:pt x="4523930" y="-13428"/>
                  <a:pt x="4883933" y="70512"/>
                  <a:pt x="5181600" y="0"/>
                </a:cubicBezTo>
                <a:cubicBezTo>
                  <a:pt x="5228076" y="109788"/>
                  <a:pt x="5128575" y="265257"/>
                  <a:pt x="5181600" y="456890"/>
                </a:cubicBezTo>
                <a:cubicBezTo>
                  <a:pt x="5234625" y="648523"/>
                  <a:pt x="5166135" y="752501"/>
                  <a:pt x="5181600" y="1000808"/>
                </a:cubicBezTo>
                <a:cubicBezTo>
                  <a:pt x="5197065" y="1249115"/>
                  <a:pt x="5161643" y="1322126"/>
                  <a:pt x="5181600" y="1588238"/>
                </a:cubicBezTo>
                <a:cubicBezTo>
                  <a:pt x="5201557" y="1854350"/>
                  <a:pt x="5151797" y="1879078"/>
                  <a:pt x="5181600" y="2088642"/>
                </a:cubicBezTo>
                <a:cubicBezTo>
                  <a:pt x="5211403" y="2298206"/>
                  <a:pt x="5160158" y="2412119"/>
                  <a:pt x="5181600" y="2502019"/>
                </a:cubicBezTo>
                <a:cubicBezTo>
                  <a:pt x="5203042" y="2591919"/>
                  <a:pt x="5139531" y="2770580"/>
                  <a:pt x="5181600" y="3002423"/>
                </a:cubicBezTo>
                <a:cubicBezTo>
                  <a:pt x="5223669" y="3234266"/>
                  <a:pt x="5155212" y="3347100"/>
                  <a:pt x="5181600" y="3546340"/>
                </a:cubicBezTo>
                <a:cubicBezTo>
                  <a:pt x="5207988" y="3745580"/>
                  <a:pt x="5145810" y="3952466"/>
                  <a:pt x="5181600" y="4351338"/>
                </a:cubicBezTo>
                <a:cubicBezTo>
                  <a:pt x="4883734" y="4404209"/>
                  <a:pt x="4808729" y="4311991"/>
                  <a:pt x="4502235" y="4351338"/>
                </a:cubicBezTo>
                <a:cubicBezTo>
                  <a:pt x="4195742" y="4390685"/>
                  <a:pt x="4091207" y="4325887"/>
                  <a:pt x="3822869" y="4351338"/>
                </a:cubicBezTo>
                <a:cubicBezTo>
                  <a:pt x="3554531" y="4376789"/>
                  <a:pt x="3454555" y="4342620"/>
                  <a:pt x="3350768" y="4351338"/>
                </a:cubicBezTo>
                <a:cubicBezTo>
                  <a:pt x="3246981" y="4360056"/>
                  <a:pt x="2842792" y="4304437"/>
                  <a:pt x="2671403" y="4351338"/>
                </a:cubicBezTo>
                <a:cubicBezTo>
                  <a:pt x="2500015" y="4398239"/>
                  <a:pt x="2373830" y="4329708"/>
                  <a:pt x="2251117" y="4351338"/>
                </a:cubicBezTo>
                <a:cubicBezTo>
                  <a:pt x="2128404" y="4372968"/>
                  <a:pt x="1892221" y="4346356"/>
                  <a:pt x="1727200" y="4351338"/>
                </a:cubicBezTo>
                <a:cubicBezTo>
                  <a:pt x="1562179" y="4356320"/>
                  <a:pt x="1237701" y="4312196"/>
                  <a:pt x="1099651" y="4351338"/>
                </a:cubicBezTo>
                <a:cubicBezTo>
                  <a:pt x="961601" y="4390480"/>
                  <a:pt x="343997" y="4271491"/>
                  <a:pt x="0" y="4351338"/>
                </a:cubicBezTo>
                <a:cubicBezTo>
                  <a:pt x="-7483" y="4205127"/>
                  <a:pt x="33739" y="4080301"/>
                  <a:pt x="0" y="3937961"/>
                </a:cubicBezTo>
                <a:cubicBezTo>
                  <a:pt x="-33739" y="3795621"/>
                  <a:pt x="23457" y="3726588"/>
                  <a:pt x="0" y="3524584"/>
                </a:cubicBezTo>
                <a:cubicBezTo>
                  <a:pt x="-23457" y="3322580"/>
                  <a:pt x="12075" y="3052160"/>
                  <a:pt x="0" y="2893640"/>
                </a:cubicBezTo>
                <a:cubicBezTo>
                  <a:pt x="-12075" y="2735120"/>
                  <a:pt x="48873" y="2638685"/>
                  <a:pt x="0" y="2480263"/>
                </a:cubicBezTo>
                <a:cubicBezTo>
                  <a:pt x="-48873" y="2321841"/>
                  <a:pt x="36876" y="2149250"/>
                  <a:pt x="0" y="2023372"/>
                </a:cubicBezTo>
                <a:cubicBezTo>
                  <a:pt x="-36876" y="1897494"/>
                  <a:pt x="33187" y="1632842"/>
                  <a:pt x="0" y="1392428"/>
                </a:cubicBezTo>
                <a:cubicBezTo>
                  <a:pt x="-33187" y="1152014"/>
                  <a:pt x="48999" y="1157147"/>
                  <a:pt x="0" y="979051"/>
                </a:cubicBezTo>
                <a:cubicBezTo>
                  <a:pt x="-48999" y="800955"/>
                  <a:pt x="56494" y="251768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88688" y="-46869"/>
                  <a:pt x="276598" y="9794"/>
                  <a:pt x="420285" y="0"/>
                </a:cubicBezTo>
                <a:cubicBezTo>
                  <a:pt x="563973" y="-9794"/>
                  <a:pt x="656905" y="26815"/>
                  <a:pt x="840571" y="0"/>
                </a:cubicBezTo>
                <a:cubicBezTo>
                  <a:pt x="1024237" y="-26815"/>
                  <a:pt x="1221353" y="55119"/>
                  <a:pt x="1519936" y="0"/>
                </a:cubicBezTo>
                <a:cubicBezTo>
                  <a:pt x="1818520" y="-55119"/>
                  <a:pt x="1972050" y="66195"/>
                  <a:pt x="2095669" y="0"/>
                </a:cubicBezTo>
                <a:cubicBezTo>
                  <a:pt x="2219288" y="-66195"/>
                  <a:pt x="2370668" y="21854"/>
                  <a:pt x="2515955" y="0"/>
                </a:cubicBezTo>
                <a:cubicBezTo>
                  <a:pt x="2661242" y="-21854"/>
                  <a:pt x="2822621" y="60417"/>
                  <a:pt x="3039872" y="0"/>
                </a:cubicBezTo>
                <a:cubicBezTo>
                  <a:pt x="3257123" y="-60417"/>
                  <a:pt x="3460106" y="59528"/>
                  <a:pt x="3719237" y="0"/>
                </a:cubicBezTo>
                <a:cubicBezTo>
                  <a:pt x="3978369" y="-59528"/>
                  <a:pt x="4015194" y="1911"/>
                  <a:pt x="4243155" y="0"/>
                </a:cubicBezTo>
                <a:cubicBezTo>
                  <a:pt x="4471116" y="-1911"/>
                  <a:pt x="4942419" y="2299"/>
                  <a:pt x="5181600" y="0"/>
                </a:cubicBezTo>
                <a:cubicBezTo>
                  <a:pt x="5224704" y="119085"/>
                  <a:pt x="5136071" y="465411"/>
                  <a:pt x="5181600" y="587431"/>
                </a:cubicBezTo>
                <a:cubicBezTo>
                  <a:pt x="5227129" y="709451"/>
                  <a:pt x="5153448" y="955954"/>
                  <a:pt x="5181600" y="1174861"/>
                </a:cubicBezTo>
                <a:cubicBezTo>
                  <a:pt x="5209752" y="1393768"/>
                  <a:pt x="5136054" y="1636516"/>
                  <a:pt x="5181600" y="1805805"/>
                </a:cubicBezTo>
                <a:cubicBezTo>
                  <a:pt x="5227146" y="1975094"/>
                  <a:pt x="5140449" y="2175032"/>
                  <a:pt x="5181600" y="2393236"/>
                </a:cubicBezTo>
                <a:cubicBezTo>
                  <a:pt x="5222751" y="2611440"/>
                  <a:pt x="5142277" y="2746340"/>
                  <a:pt x="5181600" y="2893640"/>
                </a:cubicBezTo>
                <a:cubicBezTo>
                  <a:pt x="5220923" y="3040940"/>
                  <a:pt x="5151524" y="3249571"/>
                  <a:pt x="5181600" y="3394044"/>
                </a:cubicBezTo>
                <a:cubicBezTo>
                  <a:pt x="5211676" y="3538517"/>
                  <a:pt x="5149918" y="3669663"/>
                  <a:pt x="5181600" y="3850934"/>
                </a:cubicBezTo>
                <a:cubicBezTo>
                  <a:pt x="5213282" y="4032205"/>
                  <a:pt x="5168322" y="4168954"/>
                  <a:pt x="5181600" y="4351338"/>
                </a:cubicBezTo>
                <a:cubicBezTo>
                  <a:pt x="4855002" y="4378042"/>
                  <a:pt x="4670571" y="4282013"/>
                  <a:pt x="4502235" y="4351338"/>
                </a:cubicBezTo>
                <a:cubicBezTo>
                  <a:pt x="4333900" y="4420663"/>
                  <a:pt x="4173526" y="4336785"/>
                  <a:pt x="4081949" y="4351338"/>
                </a:cubicBezTo>
                <a:cubicBezTo>
                  <a:pt x="3990372" y="4365891"/>
                  <a:pt x="3782458" y="4298482"/>
                  <a:pt x="3558032" y="4351338"/>
                </a:cubicBezTo>
                <a:cubicBezTo>
                  <a:pt x="3333606" y="4404194"/>
                  <a:pt x="3177945" y="4333965"/>
                  <a:pt x="2982299" y="4351338"/>
                </a:cubicBezTo>
                <a:cubicBezTo>
                  <a:pt x="2786653" y="4368711"/>
                  <a:pt x="2632486" y="4329018"/>
                  <a:pt x="2458381" y="4351338"/>
                </a:cubicBezTo>
                <a:cubicBezTo>
                  <a:pt x="2284276" y="4373658"/>
                  <a:pt x="2073564" y="4308562"/>
                  <a:pt x="1934464" y="4351338"/>
                </a:cubicBezTo>
                <a:cubicBezTo>
                  <a:pt x="1795364" y="4394114"/>
                  <a:pt x="1564045" y="4350468"/>
                  <a:pt x="1358731" y="4351338"/>
                </a:cubicBezTo>
                <a:cubicBezTo>
                  <a:pt x="1153417" y="4352208"/>
                  <a:pt x="1012716" y="4322275"/>
                  <a:pt x="886629" y="4351338"/>
                </a:cubicBezTo>
                <a:cubicBezTo>
                  <a:pt x="760542" y="4380401"/>
                  <a:pt x="205314" y="4278405"/>
                  <a:pt x="0" y="4351338"/>
                </a:cubicBezTo>
                <a:cubicBezTo>
                  <a:pt x="-9097" y="4163618"/>
                  <a:pt x="53775" y="4070934"/>
                  <a:pt x="0" y="3894448"/>
                </a:cubicBezTo>
                <a:cubicBezTo>
                  <a:pt x="-53775" y="3717962"/>
                  <a:pt x="68558" y="3586445"/>
                  <a:pt x="0" y="3307017"/>
                </a:cubicBezTo>
                <a:cubicBezTo>
                  <a:pt x="-68558" y="3027589"/>
                  <a:pt x="27541" y="2995549"/>
                  <a:pt x="0" y="2806613"/>
                </a:cubicBezTo>
                <a:cubicBezTo>
                  <a:pt x="-27541" y="2617677"/>
                  <a:pt x="12673" y="2393265"/>
                  <a:pt x="0" y="2262696"/>
                </a:cubicBezTo>
                <a:cubicBezTo>
                  <a:pt x="-12673" y="2132127"/>
                  <a:pt x="17839" y="1800078"/>
                  <a:pt x="0" y="1631752"/>
                </a:cubicBezTo>
                <a:cubicBezTo>
                  <a:pt x="-17839" y="1463426"/>
                  <a:pt x="56826" y="1164355"/>
                  <a:pt x="0" y="1044321"/>
                </a:cubicBezTo>
                <a:cubicBezTo>
                  <a:pt x="-56826" y="924287"/>
                  <a:pt x="89956" y="392716"/>
                  <a:pt x="0" y="0"/>
                </a:cubicBezTo>
                <a:close/>
              </a:path>
            </a:pathLst>
          </a:cu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440035095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E3A643F-90BA-8167-67BF-EDF0AC03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0462A65-12A3-DAB2-495C-92D92BAB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9F0BCB-5345-28B3-5FF6-0B90B3FD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88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E6EB43-9C39-BB8D-BC42-47187646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5F1477-FBE4-3207-D77A-9CA64F503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6EB6CE-9704-EDD3-FB27-C8FBD89F4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D2541A9-D79E-1DE2-2312-08E50EF38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982A766-641D-E21D-8A3E-CDE049BB7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B5EA355-EA4F-DFD9-8D17-6598223D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0D038E3-C50B-A38F-4496-23B44388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68A8720-7C2F-E526-96EB-BEF8F708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6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5E4D0C-7EF6-3BC7-3556-A2FB5046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1D374BC-BF1A-69DF-3D40-22568BEB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679FBCE-825B-C858-65EC-726496C4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4B8185D-908B-2EF5-60A9-B36E3BBE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9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691A10D-EDEE-4D97-B05C-B55EE0F9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3579812-63A5-25FF-4922-02D14F54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2DAE3E7-C507-DE8A-FD18-BC1B5DDB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3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49A82E-C48F-E20E-BABA-4238BDAE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CC1B4D-44F2-A733-C0C5-BB812A57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7F7BBD9-BFBB-7FE9-131B-1A458264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B0BC8A-08B6-AE8B-17E2-0EFDD88B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985A043-931E-1D6E-C432-BCC205A6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408BAF9-FEB3-027D-7AAD-889D5908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23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FE6E5A-F451-3178-BFC5-03B8C9FD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83EE9AA-3576-722F-6FCC-071E216F6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95363C-3675-8BD0-6187-AE719BB8F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7E22D2C-EC74-3C84-7A16-E85DC1CA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6F5FA87-77D0-2484-364A-751D7E3F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3C9296-9B9F-1DC5-BC3C-1D28BDDF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74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8FD3F7A-B630-93C6-3186-C6489747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FDDA12-DE84-14DF-2F83-23A5B558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60A877-D361-37CB-313D-782949A94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E47B-A9B7-4078-9069-0C7577A0B684}" type="datetimeFigureOut">
              <a:rPr lang="hu-HU" smtClean="0"/>
              <a:t>2024. 01. 12.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309147-E4DE-E743-143F-AECBD8C9B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EA27DB-C2BB-4F20-04B5-B3FA90D2D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805-5B53-47F0-8B02-4ECED177C1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9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D33CE4-9A31-B492-D174-BA225A42C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091127"/>
            <a:ext cx="8435663" cy="849433"/>
          </a:xfrm>
        </p:spPr>
        <p:txBody>
          <a:bodyPr>
            <a:normAutofit fontScale="90000"/>
          </a:bodyPr>
          <a:lstStyle/>
          <a:p>
            <a:r>
              <a:rPr lang="hu-HU" dirty="0"/>
              <a:t>WORD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601A5D-D7ED-9F9C-703B-BD4554ED9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9932" y="2880124"/>
            <a:ext cx="5527039" cy="1655762"/>
          </a:xfrm>
        </p:spPr>
        <p:txBody>
          <a:bodyPr>
            <a:noAutofit/>
          </a:bodyPr>
          <a:lstStyle/>
          <a:p>
            <a:r>
              <a:rPr lang="hu-HU" sz="6000" dirty="0"/>
              <a:t>BETŰFORMÁZÁS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E4FC94A-3E24-A1A9-E8A2-6A5B6D75493E}"/>
              </a:ext>
            </a:extLst>
          </p:cNvPr>
          <p:cNvSpPr/>
          <p:nvPr/>
        </p:nvSpPr>
        <p:spPr>
          <a:xfrm rot="19777095">
            <a:off x="10322667" y="2903308"/>
            <a:ext cx="290393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0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CEC9E27-1120-3470-5583-D610E7FF4151}"/>
              </a:ext>
            </a:extLst>
          </p:cNvPr>
          <p:cNvSpPr/>
          <p:nvPr/>
        </p:nvSpPr>
        <p:spPr>
          <a:xfrm>
            <a:off x="4995201" y="167797"/>
            <a:ext cx="2123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WORD</a:t>
            </a:r>
          </a:p>
        </p:txBody>
      </p:sp>
      <p:pic>
        <p:nvPicPr>
          <p:cNvPr id="6" name="Picture 2" descr="http://ether.stanford.edu/images/word.png">
            <a:extLst>
              <a:ext uri="{FF2B5EF4-FFF2-40B4-BE49-F238E27FC236}">
                <a16:creationId xmlns:a16="http://schemas.microsoft.com/office/drawing/2014/main" id="{48AE819A-F1CE-893E-F55C-0E076594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652" y="4811752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6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</a:t>
            </a:r>
            <a:r>
              <a:rPr lang="hu-HU" dirty="0" err="1"/>
              <a:t>BETŰSTíLUSOK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3600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kis </a:t>
            </a:r>
            <a:r>
              <a:rPr lang="hu-HU" sz="3600" cap="sm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kapitalis</a:t>
            </a:r>
            <a:r>
              <a:rPr lang="hu-HU" sz="3600" cap="sm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u-HU" sz="3600" cap="small" dirty="0">
                <a:latin typeface="Arial" pitchFamily="34" charset="0"/>
                <a:cs typeface="Arial" pitchFamily="34" charset="0"/>
              </a:rPr>
              <a:t>a nagy betűk kisebb változatai.</a:t>
            </a:r>
          </a:p>
          <a:p>
            <a:pPr eaLnBrk="1" hangingPunct="1">
              <a:defRPr/>
            </a:pPr>
            <a:r>
              <a:rPr lang="hu-H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felső index 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3600" baseline="30000" dirty="0">
                <a:latin typeface="Arial" pitchFamily="34" charset="0"/>
                <a:cs typeface="Arial" pitchFamily="34" charset="0"/>
              </a:rPr>
              <a:t>2,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 Találkozó: 8</a:t>
            </a:r>
            <a:r>
              <a:rPr lang="hu-HU" sz="3600" baseline="30000" dirty="0">
                <a:latin typeface="Arial" pitchFamily="34" charset="0"/>
                <a:cs typeface="Arial" pitchFamily="34" charset="0"/>
              </a:rPr>
              <a:t> 45</a:t>
            </a:r>
          </a:p>
          <a:p>
            <a:pPr eaLnBrk="1" hangingPunct="1">
              <a:defRPr/>
            </a:pPr>
            <a:r>
              <a:rPr lang="hu-H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alsó index 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H</a:t>
            </a:r>
            <a:r>
              <a:rPr lang="hu-HU" sz="3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hu-HU" sz="3600" dirty="0">
                <a:latin typeface="Arial" pitchFamily="34" charset="0"/>
                <a:cs typeface="Arial" pitchFamily="34" charset="0"/>
              </a:rPr>
              <a:t>O</a:t>
            </a:r>
          </a:p>
          <a:p>
            <a:pPr marL="457200" lvl="1" indent="0">
              <a:buNone/>
            </a:pPr>
            <a:endParaRPr lang="hu-HU" sz="2800" dirty="0">
              <a:solidFill>
                <a:srgbClr val="2D2D2D"/>
              </a:solidFill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7B978E-2807-C15F-9531-1BB7095F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38" y="2325547"/>
            <a:ext cx="3477765" cy="32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7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F4329-50A5-8D7C-E5EA-47EFBE7BE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BETŰMÉRET</a:t>
            </a:r>
          </a:p>
        </p:txBody>
      </p:sp>
    </p:spTree>
    <p:extLst>
      <p:ext uri="{BB962C8B-B14F-4D97-AF65-F5344CB8AC3E}">
        <p14:creationId xmlns:p14="http://schemas.microsoft.com/office/powerpoint/2010/main" val="21404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BETŰMÉRET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altLang="hu-HU" sz="3200" dirty="0"/>
              <a:t>Didot és </a:t>
            </a:r>
            <a:r>
              <a:rPr lang="hu-HU" altLang="hu-HU" sz="3200" dirty="0" err="1"/>
              <a:t>Berthold</a:t>
            </a:r>
            <a:r>
              <a:rPr lang="hu-HU" altLang="hu-HU" sz="3200" dirty="0"/>
              <a:t> által kidolgozott rendszer</a:t>
            </a:r>
          </a:p>
          <a:p>
            <a:pPr eaLnBrk="1" hangingPunct="1"/>
            <a:r>
              <a:rPr lang="hu-HU" altLang="hu-HU" sz="3200" dirty="0"/>
              <a:t>1 méter = 2660 pont </a:t>
            </a:r>
          </a:p>
          <a:p>
            <a:pPr eaLnBrk="1" hangingPunct="1"/>
            <a:r>
              <a:rPr lang="hu-HU" altLang="hu-HU" sz="3200" dirty="0">
                <a:solidFill>
                  <a:srgbClr val="FF0000"/>
                </a:solidFill>
              </a:rPr>
              <a:t>A betűk méretét pontokban adjuk meg.</a:t>
            </a:r>
          </a:p>
          <a:p>
            <a:pPr eaLnBrk="1" hangingPunct="1"/>
            <a:r>
              <a:rPr lang="hu-HU" altLang="hu-HU" sz="3200" dirty="0">
                <a:solidFill>
                  <a:srgbClr val="FF0000"/>
                </a:solidFill>
              </a:rPr>
              <a:t>1 pont(</a:t>
            </a:r>
            <a:r>
              <a:rPr lang="hu-HU" altLang="hu-HU" sz="3200" dirty="0" err="1">
                <a:solidFill>
                  <a:srgbClr val="FF0000"/>
                </a:solidFill>
              </a:rPr>
              <a:t>pt</a:t>
            </a:r>
            <a:r>
              <a:rPr lang="hu-HU" altLang="hu-HU" sz="3200" dirty="0">
                <a:solidFill>
                  <a:srgbClr val="FF0000"/>
                </a:solidFill>
              </a:rPr>
              <a:t>) </a:t>
            </a:r>
            <a:r>
              <a:rPr lang="hu-HU" altLang="hu-HU" sz="3200" dirty="0"/>
              <a:t>= 0,376 mm (ez a legkisebb) –</a:t>
            </a:r>
            <a:r>
              <a:rPr lang="hu-HU" altLang="hu-HU" sz="3200" dirty="0">
                <a:solidFill>
                  <a:srgbClr val="FF0000"/>
                </a:solidFill>
              </a:rPr>
              <a:t>hüvelyk 72-ed része</a:t>
            </a:r>
          </a:p>
          <a:p>
            <a:pPr eaLnBrk="1" hangingPunct="1"/>
            <a:r>
              <a:rPr lang="hu-HU" altLang="hu-HU" sz="3200" dirty="0"/>
              <a:t>3 pont = 1 mm</a:t>
            </a:r>
          </a:p>
          <a:p>
            <a:pPr eaLnBrk="1" hangingPunct="1"/>
            <a:r>
              <a:rPr lang="hu-HU" altLang="hu-HU" sz="3200" dirty="0"/>
              <a:t>12 </a:t>
            </a:r>
            <a:r>
              <a:rPr lang="hu-HU" altLang="hu-HU" sz="3200" dirty="0" err="1"/>
              <a:t>pt</a:t>
            </a:r>
            <a:r>
              <a:rPr lang="hu-HU" altLang="hu-HU" sz="3200" dirty="0"/>
              <a:t> = 1 ciceró = 4,511 mm </a:t>
            </a:r>
          </a:p>
          <a:p>
            <a:pPr eaLnBrk="1" hangingPunct="1"/>
            <a:endParaRPr lang="hu-HU" altLang="hu-HU" sz="3200" dirty="0"/>
          </a:p>
          <a:p>
            <a:pPr eaLnBrk="1" hangingPunct="1"/>
            <a:r>
              <a:rPr lang="hu-HU" altLang="hu-HU" sz="3200" dirty="0"/>
              <a:t>Kézírásunk 16-20 pont</a:t>
            </a:r>
          </a:p>
          <a:p>
            <a:endParaRPr lang="hu-HU" sz="3200" dirty="0"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41044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0794F9-C3B9-8DCD-029A-D984B2EF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hu-HU" dirty="0"/>
              <a:t>Feladat 1.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8CBFF94-A059-498F-8301-80171C46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4" y="553454"/>
            <a:ext cx="9797132" cy="2743197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DD2DEA-F515-78B7-0F38-BED936D8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hu-HU" sz="2000"/>
              <a:t>Alkalmazás megnyitása (Word)</a:t>
            </a:r>
          </a:p>
          <a:p>
            <a:r>
              <a:rPr lang="hu-HU" sz="2000"/>
              <a:t>Írjuk be a szöget ebben a formátumban, mintaszöveg Arial betűtípussal készült.</a:t>
            </a:r>
          </a:p>
          <a:p>
            <a:pPr marL="0" indent="0">
              <a:buNone/>
            </a:pP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91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0794F9-C3B9-8DCD-029A-D984B2EF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hu-HU" dirty="0"/>
              <a:t>Feladat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DD2DEA-F515-78B7-0F38-BED936D8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hu-HU" sz="2000" dirty="0"/>
              <a:t>Alkalmazás megnyitása (Word)</a:t>
            </a:r>
          </a:p>
          <a:p>
            <a:r>
              <a:rPr lang="hu-HU" sz="2000" dirty="0"/>
              <a:t>Kiskapitális, felső index, félkövér, dőlt.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D04AFA2-BA2F-495B-F809-AC628556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38" y="1085523"/>
            <a:ext cx="5487166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0794F9-C3B9-8DCD-029A-D984B2EF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hu-HU" dirty="0"/>
              <a:t>Feladat 3.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DD2DEA-F515-78B7-0F38-BED936D8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hu-HU" sz="2000" dirty="0"/>
              <a:t>Alkalmazás megnyitása (Word)</a:t>
            </a:r>
          </a:p>
          <a:p>
            <a:r>
              <a:rPr lang="hu-HU" sz="2000" dirty="0"/>
              <a:t>Írjuk be a szöget ebben a formátumban, mintaszöveg Times New Roman betűtípussal készült.</a:t>
            </a:r>
          </a:p>
          <a:p>
            <a:r>
              <a:rPr lang="hu-HU" sz="2000" dirty="0"/>
              <a:t>Betűméret: 16,12,12, 6 pont.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EB82B9A-D989-A32A-367F-E77DDCFD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9919"/>
            <a:ext cx="11609607" cy="2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1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4AA3597-5BA9-7CC1-E962-0282A995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Összegzés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Tartalom helye 7" descr="A képen szöveg, Betűtípus, képernyőkép, szám látható&#10;&#10;Automatikusan generált leírás">
            <a:extLst>
              <a:ext uri="{FF2B5EF4-FFF2-40B4-BE49-F238E27FC236}">
                <a16:creationId xmlns:a16="http://schemas.microsoft.com/office/drawing/2014/main" id="{37EB66C1-C552-E16B-160C-455009424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461477"/>
            <a:ext cx="10744200" cy="37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0794F9-C3B9-8DCD-029A-D984B2EF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 fontScale="90000"/>
          </a:bodyPr>
          <a:lstStyle/>
          <a:p>
            <a:r>
              <a:rPr lang="hu-HU" dirty="0"/>
              <a:t>Feladat </a:t>
            </a:r>
            <a:r>
              <a:rPr lang="hu-HU" sz="2000" dirty="0"/>
              <a:t> </a:t>
            </a:r>
            <a:br>
              <a:rPr lang="hu-HU" sz="2000" dirty="0"/>
            </a:br>
            <a:r>
              <a:rPr lang="hu-HU" sz="2000" dirty="0"/>
              <a:t>https://www.nkp.hu/tankonyv/digitalis_kultura_6_nat2020/lecke_01_003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DB91249-5429-CBF5-1E21-320C0D28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978815"/>
            <a:ext cx="6155141" cy="49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szimbólumok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i="0" dirty="0">
                <a:solidFill>
                  <a:srgbClr val="2D2D2D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Azokat a karaktereket, amelyeket a billentyűzetről közvetlenül nem tudunk bevinni, </a:t>
            </a:r>
            <a:r>
              <a:rPr lang="hu-HU" sz="2000" b="1" i="1" dirty="0">
                <a:solidFill>
                  <a:srgbClr val="FF0000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szimbólumoknak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 </a:t>
            </a:r>
            <a:r>
              <a:rPr lang="hu-HU" sz="2000" b="1" i="0" dirty="0">
                <a:solidFill>
                  <a:srgbClr val="2D2D2D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nevezzük.</a:t>
            </a:r>
            <a:r>
              <a:rPr lang="hu-HU" sz="2000" b="0" i="0" dirty="0">
                <a:solidFill>
                  <a:srgbClr val="2D2D2D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 </a:t>
            </a:r>
          </a:p>
          <a:p>
            <a:r>
              <a:rPr lang="hu-HU" sz="2000" b="0" i="0" dirty="0">
                <a:solidFill>
                  <a:srgbClr val="2D2D2D"/>
                </a:solidFill>
                <a:effectLst/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 szimbólumok formázása a többi karakterhez hasonlóan történik, az eltérés csak a bevitel módjában van.</a:t>
            </a:r>
          </a:p>
          <a:p>
            <a:r>
              <a:rPr lang="hu-HU" sz="2000" b="0" i="1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Beszúrás &gt; Szimbólumok &gt; Szimbólum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hu-HU" sz="2000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(illetve a </a:t>
            </a:r>
            <a:r>
              <a:rPr lang="hu-HU" sz="2000" b="0" i="1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Beszúrás &gt; Különleges karakter</a:t>
            </a:r>
            <a:r>
              <a:rPr lang="hu-HU" sz="2000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) menüpontot. </a:t>
            </a:r>
          </a:p>
          <a:p>
            <a:pPr marL="0" indent="0">
              <a:buNone/>
            </a:pPr>
            <a:endParaRPr lang="hu-HU" sz="32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D2BC766-0393-1A64-F187-DD22CA59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3580157"/>
            <a:ext cx="5180647" cy="24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0794F9-C3B9-8DCD-029A-D984B2EF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3928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Feladat</a:t>
            </a:r>
            <a:r>
              <a:rPr lang="hu-HU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betűformázás</a:t>
            </a:r>
            <a:br>
              <a:rPr lang="hu-HU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u-HU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https://www.nkp.hu/tankonyv/digitalis_kultura_6_nat2020/lecke_01_004</a:t>
            </a:r>
            <a:endParaRPr lang="en-US" sz="1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ép 2" descr="A képen szöveg, bicikli, Betűtípus, képernyőkép látható&#10;&#10;Automatikusan generált leírás">
            <a:extLst>
              <a:ext uri="{FF2B5EF4-FFF2-40B4-BE49-F238E27FC236}">
                <a16:creationId xmlns:a16="http://schemas.microsoft.com/office/drawing/2014/main" id="{0D256D70-B2E8-65B8-578E-DAEA3196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31" y="2354239"/>
            <a:ext cx="7178338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DOKUMENTUM KÉSZITÉS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3200" dirty="0"/>
              <a:t>A szövegszerkesztő program indítása</a:t>
            </a:r>
          </a:p>
          <a:p>
            <a:pPr eaLnBrk="1" hangingPunct="1"/>
            <a:r>
              <a:rPr lang="hu-HU" altLang="hu-HU" sz="3200" dirty="0"/>
              <a:t>A szöveg bevitele (forrásfájl használata)</a:t>
            </a:r>
          </a:p>
          <a:p>
            <a:pPr eaLnBrk="1" hangingPunct="1"/>
            <a:r>
              <a:rPr lang="hu-HU" altLang="hu-HU" sz="3200" dirty="0"/>
              <a:t>A dokumentum mentése</a:t>
            </a:r>
          </a:p>
          <a:p>
            <a:pPr eaLnBrk="1" hangingPunct="1"/>
            <a:r>
              <a:rPr lang="hu-HU" altLang="hu-HU" sz="3200" dirty="0"/>
              <a:t>A tartalom, helyesírás ellenőrzése</a:t>
            </a:r>
          </a:p>
          <a:p>
            <a:pPr eaLnBrk="1" hangingPunct="1"/>
            <a:r>
              <a:rPr lang="hu-HU" altLang="hu-HU" sz="3200" b="1" i="1" dirty="0"/>
              <a:t>A dokumentum formázása</a:t>
            </a:r>
          </a:p>
          <a:p>
            <a:pPr eaLnBrk="1" hangingPunct="1"/>
            <a:r>
              <a:rPr lang="hu-HU" altLang="hu-HU" sz="3200" dirty="0"/>
              <a:t>A kész, formázott dokumentum mentése és nyomtatása, elektronikus postázása</a:t>
            </a:r>
          </a:p>
          <a:p>
            <a:pPr marL="0" indent="0">
              <a:buNone/>
            </a:pPr>
            <a:endParaRPr lang="hu-HU" sz="3200" dirty="0"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463791" y="625296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972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0794F9-C3B9-8DCD-029A-D984B2EF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hu-HU" dirty="0"/>
              <a:t>Feladat</a:t>
            </a:r>
            <a:br>
              <a:rPr lang="hu-HU" dirty="0"/>
            </a:br>
            <a:r>
              <a:rPr lang="hu-HU" sz="1600" dirty="0"/>
              <a:t>https://www.nkp.hu/tankonyv/digitalis_kultura_6_nat2020/lecke_01_004</a:t>
            </a:r>
          </a:p>
        </p:txBody>
      </p:sp>
      <p:pic>
        <p:nvPicPr>
          <p:cNvPr id="3" name="Tartalom helye 3">
            <a:extLst>
              <a:ext uri="{FF2B5EF4-FFF2-40B4-BE49-F238E27FC236}">
                <a16:creationId xmlns:a16="http://schemas.microsoft.com/office/drawing/2014/main" id="{B1438873-17DE-CF5D-2CF4-96D6D76A7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5741" y="1275019"/>
            <a:ext cx="6423541" cy="3541712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C2B91510-269D-D771-8556-4F9A191BAAF6}"/>
              </a:ext>
            </a:extLst>
          </p:cNvPr>
          <p:cNvSpPr txBox="1">
            <a:spLocks/>
          </p:cNvSpPr>
          <p:nvPr/>
        </p:nvSpPr>
        <p:spPr>
          <a:xfrm>
            <a:off x="838199" y="2229643"/>
            <a:ext cx="3347721" cy="2398713"/>
          </a:xfrm>
          <a:custGeom>
            <a:avLst/>
            <a:gdLst>
              <a:gd name="connsiteX0" fmla="*/ 0 w 3347721"/>
              <a:gd name="connsiteY0" fmla="*/ 0 h 2398713"/>
              <a:gd name="connsiteX1" fmla="*/ 557954 w 3347721"/>
              <a:gd name="connsiteY1" fmla="*/ 0 h 2398713"/>
              <a:gd name="connsiteX2" fmla="*/ 1048953 w 3347721"/>
              <a:gd name="connsiteY2" fmla="*/ 0 h 2398713"/>
              <a:gd name="connsiteX3" fmla="*/ 1673861 w 3347721"/>
              <a:gd name="connsiteY3" fmla="*/ 0 h 2398713"/>
              <a:gd name="connsiteX4" fmla="*/ 2198337 w 3347721"/>
              <a:gd name="connsiteY4" fmla="*/ 0 h 2398713"/>
              <a:gd name="connsiteX5" fmla="*/ 2789767 w 3347721"/>
              <a:gd name="connsiteY5" fmla="*/ 0 h 2398713"/>
              <a:gd name="connsiteX6" fmla="*/ 3347721 w 3347721"/>
              <a:gd name="connsiteY6" fmla="*/ 0 h 2398713"/>
              <a:gd name="connsiteX7" fmla="*/ 3347721 w 3347721"/>
              <a:gd name="connsiteY7" fmla="*/ 575691 h 2398713"/>
              <a:gd name="connsiteX8" fmla="*/ 3347721 w 3347721"/>
              <a:gd name="connsiteY8" fmla="*/ 1223344 h 2398713"/>
              <a:gd name="connsiteX9" fmla="*/ 3347721 w 3347721"/>
              <a:gd name="connsiteY9" fmla="*/ 1775048 h 2398713"/>
              <a:gd name="connsiteX10" fmla="*/ 3347721 w 3347721"/>
              <a:gd name="connsiteY10" fmla="*/ 2398713 h 2398713"/>
              <a:gd name="connsiteX11" fmla="*/ 2722813 w 3347721"/>
              <a:gd name="connsiteY11" fmla="*/ 2398713 h 2398713"/>
              <a:gd name="connsiteX12" fmla="*/ 2265291 w 3347721"/>
              <a:gd name="connsiteY12" fmla="*/ 2398713 h 2398713"/>
              <a:gd name="connsiteX13" fmla="*/ 1707338 w 3347721"/>
              <a:gd name="connsiteY13" fmla="*/ 2398713 h 2398713"/>
              <a:gd name="connsiteX14" fmla="*/ 1082430 w 3347721"/>
              <a:gd name="connsiteY14" fmla="*/ 2398713 h 2398713"/>
              <a:gd name="connsiteX15" fmla="*/ 624908 w 3347721"/>
              <a:gd name="connsiteY15" fmla="*/ 2398713 h 2398713"/>
              <a:gd name="connsiteX16" fmla="*/ 0 w 3347721"/>
              <a:gd name="connsiteY16" fmla="*/ 2398713 h 2398713"/>
              <a:gd name="connsiteX17" fmla="*/ 0 w 3347721"/>
              <a:gd name="connsiteY17" fmla="*/ 1799035 h 2398713"/>
              <a:gd name="connsiteX18" fmla="*/ 0 w 3347721"/>
              <a:gd name="connsiteY18" fmla="*/ 1271318 h 2398713"/>
              <a:gd name="connsiteX19" fmla="*/ 0 w 3347721"/>
              <a:gd name="connsiteY19" fmla="*/ 719614 h 2398713"/>
              <a:gd name="connsiteX20" fmla="*/ 0 w 3347721"/>
              <a:gd name="connsiteY20" fmla="*/ 0 h 239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7721" h="2398713" fill="none" extrusionOk="0">
                <a:moveTo>
                  <a:pt x="0" y="0"/>
                </a:moveTo>
                <a:cubicBezTo>
                  <a:pt x="160591" y="-34716"/>
                  <a:pt x="287271" y="17190"/>
                  <a:pt x="557954" y="0"/>
                </a:cubicBezTo>
                <a:cubicBezTo>
                  <a:pt x="828637" y="-17190"/>
                  <a:pt x="922030" y="24582"/>
                  <a:pt x="1048953" y="0"/>
                </a:cubicBezTo>
                <a:cubicBezTo>
                  <a:pt x="1175876" y="-24582"/>
                  <a:pt x="1446975" y="50904"/>
                  <a:pt x="1673861" y="0"/>
                </a:cubicBezTo>
                <a:cubicBezTo>
                  <a:pt x="1900747" y="-50904"/>
                  <a:pt x="2030227" y="53939"/>
                  <a:pt x="2198337" y="0"/>
                </a:cubicBezTo>
                <a:cubicBezTo>
                  <a:pt x="2366447" y="-53939"/>
                  <a:pt x="2508856" y="23565"/>
                  <a:pt x="2789767" y="0"/>
                </a:cubicBezTo>
                <a:cubicBezTo>
                  <a:pt x="3070678" y="-23565"/>
                  <a:pt x="3192660" y="1205"/>
                  <a:pt x="3347721" y="0"/>
                </a:cubicBezTo>
                <a:cubicBezTo>
                  <a:pt x="3401779" y="283647"/>
                  <a:pt x="3326495" y="432903"/>
                  <a:pt x="3347721" y="575691"/>
                </a:cubicBezTo>
                <a:cubicBezTo>
                  <a:pt x="3368947" y="718479"/>
                  <a:pt x="3270801" y="1019099"/>
                  <a:pt x="3347721" y="1223344"/>
                </a:cubicBezTo>
                <a:cubicBezTo>
                  <a:pt x="3424641" y="1427589"/>
                  <a:pt x="3333121" y="1524866"/>
                  <a:pt x="3347721" y="1775048"/>
                </a:cubicBezTo>
                <a:cubicBezTo>
                  <a:pt x="3362321" y="2025230"/>
                  <a:pt x="3339102" y="2192218"/>
                  <a:pt x="3347721" y="2398713"/>
                </a:cubicBezTo>
                <a:cubicBezTo>
                  <a:pt x="3082891" y="2449337"/>
                  <a:pt x="2896082" y="2326153"/>
                  <a:pt x="2722813" y="2398713"/>
                </a:cubicBezTo>
                <a:cubicBezTo>
                  <a:pt x="2549544" y="2471273"/>
                  <a:pt x="2475945" y="2374841"/>
                  <a:pt x="2265291" y="2398713"/>
                </a:cubicBezTo>
                <a:cubicBezTo>
                  <a:pt x="2054637" y="2422585"/>
                  <a:pt x="1910035" y="2338712"/>
                  <a:pt x="1707338" y="2398713"/>
                </a:cubicBezTo>
                <a:cubicBezTo>
                  <a:pt x="1504641" y="2458714"/>
                  <a:pt x="1354947" y="2336664"/>
                  <a:pt x="1082430" y="2398713"/>
                </a:cubicBezTo>
                <a:cubicBezTo>
                  <a:pt x="809913" y="2460762"/>
                  <a:pt x="744162" y="2361424"/>
                  <a:pt x="624908" y="2398713"/>
                </a:cubicBezTo>
                <a:cubicBezTo>
                  <a:pt x="505654" y="2436002"/>
                  <a:pt x="151688" y="2326138"/>
                  <a:pt x="0" y="2398713"/>
                </a:cubicBezTo>
                <a:cubicBezTo>
                  <a:pt x="-8617" y="2164782"/>
                  <a:pt x="7830" y="2003065"/>
                  <a:pt x="0" y="1799035"/>
                </a:cubicBezTo>
                <a:cubicBezTo>
                  <a:pt x="-7830" y="1595005"/>
                  <a:pt x="58518" y="1413196"/>
                  <a:pt x="0" y="1271318"/>
                </a:cubicBezTo>
                <a:cubicBezTo>
                  <a:pt x="-58518" y="1129440"/>
                  <a:pt x="2102" y="873829"/>
                  <a:pt x="0" y="719614"/>
                </a:cubicBezTo>
                <a:cubicBezTo>
                  <a:pt x="-2102" y="565399"/>
                  <a:pt x="34320" y="310379"/>
                  <a:pt x="0" y="0"/>
                </a:cubicBezTo>
                <a:close/>
              </a:path>
              <a:path w="3347721" h="2398713" stroke="0" extrusionOk="0">
                <a:moveTo>
                  <a:pt x="0" y="0"/>
                </a:moveTo>
                <a:cubicBezTo>
                  <a:pt x="278696" y="-11550"/>
                  <a:pt x="451869" y="28531"/>
                  <a:pt x="591431" y="0"/>
                </a:cubicBezTo>
                <a:cubicBezTo>
                  <a:pt x="730993" y="-28531"/>
                  <a:pt x="845577" y="22963"/>
                  <a:pt x="1082430" y="0"/>
                </a:cubicBezTo>
                <a:cubicBezTo>
                  <a:pt x="1319283" y="-22963"/>
                  <a:pt x="1347496" y="21869"/>
                  <a:pt x="1573429" y="0"/>
                </a:cubicBezTo>
                <a:cubicBezTo>
                  <a:pt x="1799362" y="-21869"/>
                  <a:pt x="2042367" y="5017"/>
                  <a:pt x="2164860" y="0"/>
                </a:cubicBezTo>
                <a:cubicBezTo>
                  <a:pt x="2287353" y="-5017"/>
                  <a:pt x="2554308" y="53921"/>
                  <a:pt x="2756290" y="0"/>
                </a:cubicBezTo>
                <a:cubicBezTo>
                  <a:pt x="2958272" y="-53921"/>
                  <a:pt x="3057091" y="67899"/>
                  <a:pt x="3347721" y="0"/>
                </a:cubicBezTo>
                <a:cubicBezTo>
                  <a:pt x="3391168" y="242686"/>
                  <a:pt x="3277968" y="465998"/>
                  <a:pt x="3347721" y="599678"/>
                </a:cubicBezTo>
                <a:cubicBezTo>
                  <a:pt x="3417474" y="733358"/>
                  <a:pt x="3292231" y="1018237"/>
                  <a:pt x="3347721" y="1151382"/>
                </a:cubicBezTo>
                <a:cubicBezTo>
                  <a:pt x="3403211" y="1284527"/>
                  <a:pt x="3317113" y="1538464"/>
                  <a:pt x="3347721" y="1751060"/>
                </a:cubicBezTo>
                <a:cubicBezTo>
                  <a:pt x="3378329" y="1963656"/>
                  <a:pt x="3300722" y="2258989"/>
                  <a:pt x="3347721" y="2398713"/>
                </a:cubicBezTo>
                <a:cubicBezTo>
                  <a:pt x="3207136" y="2470522"/>
                  <a:pt x="3013070" y="2329465"/>
                  <a:pt x="2722813" y="2398713"/>
                </a:cubicBezTo>
                <a:cubicBezTo>
                  <a:pt x="2432556" y="2467961"/>
                  <a:pt x="2317911" y="2362876"/>
                  <a:pt x="2198337" y="2398713"/>
                </a:cubicBezTo>
                <a:cubicBezTo>
                  <a:pt x="2078763" y="2434550"/>
                  <a:pt x="1830467" y="2363202"/>
                  <a:pt x="1640383" y="2398713"/>
                </a:cubicBezTo>
                <a:cubicBezTo>
                  <a:pt x="1450299" y="2434224"/>
                  <a:pt x="1255585" y="2356146"/>
                  <a:pt x="1149384" y="2398713"/>
                </a:cubicBezTo>
                <a:cubicBezTo>
                  <a:pt x="1043183" y="2441280"/>
                  <a:pt x="776061" y="2363233"/>
                  <a:pt x="591431" y="2398713"/>
                </a:cubicBezTo>
                <a:cubicBezTo>
                  <a:pt x="406801" y="2434193"/>
                  <a:pt x="118462" y="2344139"/>
                  <a:pt x="0" y="2398713"/>
                </a:cubicBezTo>
                <a:cubicBezTo>
                  <a:pt x="-35339" y="2217386"/>
                  <a:pt x="21874" y="1965942"/>
                  <a:pt x="0" y="1847009"/>
                </a:cubicBezTo>
                <a:cubicBezTo>
                  <a:pt x="-21874" y="1728076"/>
                  <a:pt x="23403" y="1465259"/>
                  <a:pt x="0" y="1223344"/>
                </a:cubicBezTo>
                <a:cubicBezTo>
                  <a:pt x="-23403" y="981430"/>
                  <a:pt x="62231" y="951154"/>
                  <a:pt x="0" y="695627"/>
                </a:cubicBezTo>
                <a:cubicBezTo>
                  <a:pt x="-62231" y="440100"/>
                  <a:pt x="2902" y="339666"/>
                  <a:pt x="0" y="0"/>
                </a:cubicBezTo>
                <a:close/>
              </a:path>
            </a:pathLst>
          </a:custGeo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327967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/>
              <a:t>A mintaszöveg Times New Roman betűtípussal készült.</a:t>
            </a:r>
          </a:p>
          <a:p>
            <a:r>
              <a:rPr lang="hu-HU" sz="2000" cap="none" dirty="0"/>
              <a:t>A mintán a betűk 24, a szimbólumok 48 pontosak. ügyeljünk a bekezdések igazítására!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0603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SZÖVEGBEVITEL SZABÁLYAI</a:t>
            </a:r>
          </a:p>
        </p:txBody>
      </p:sp>
      <p:graphicFrame>
        <p:nvGraphicFramePr>
          <p:cNvPr id="11" name="Tartalom helye 2">
            <a:extLst>
              <a:ext uri="{FF2B5EF4-FFF2-40B4-BE49-F238E27FC236}">
                <a16:creationId xmlns:a16="http://schemas.microsoft.com/office/drawing/2014/main" id="{06595EA2-3FBB-5523-701D-A86FD9DF4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54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0E9702F-B55A-A2FE-218A-2DF7B6FC8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431" y="2526883"/>
            <a:ext cx="1152686" cy="121937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DE243D6-26FA-4B1E-BFA3-32C662A57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5768" y="5431663"/>
            <a:ext cx="1346349" cy="7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F4329-50A5-8D7C-E5EA-47EFBE7BE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cap="small" dirty="0">
                <a:solidFill>
                  <a:schemeClr val="bg1"/>
                </a:solidFill>
              </a:rPr>
              <a:t>Betűtípusok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8EA72F8-ED78-15BB-AB7A-FE6AF83B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599" y="3846487"/>
            <a:ext cx="6559839" cy="15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KÜLLEM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FF0000"/>
                </a:solidFill>
                <a:latin typeface="+mj-lt"/>
              </a:rPr>
              <a:t>1.TALPAS BETŰK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hu-HU" altLang="hu-HU" sz="2800" dirty="0">
                <a:latin typeface="Times New Roman" panose="02020603050405020304" pitchFamily="18" charset="0"/>
              </a:rPr>
              <a:t>Nem egyenletes vonalvastagságú betűk (Serif)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hu-HU" altLang="hu-HU" sz="2800" dirty="0">
                <a:latin typeface="Times New Roman" panose="02020603050405020304" pitchFamily="18" charset="0"/>
              </a:rPr>
              <a:t>A betűvégeknél talpak találhatók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hu-HU" altLang="hu-HU" sz="2800" dirty="0">
                <a:latin typeface="Times New Roman" panose="02020603050405020304" pitchFamily="18" charset="0"/>
              </a:rPr>
              <a:t>Újságok, könyvek szerkesztésénél, hivatalos levelezésben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hu-HU" altLang="hu-HU" sz="2800" dirty="0">
                <a:latin typeface="Times New Roman" panose="02020603050405020304" pitchFamily="18" charset="0"/>
              </a:rPr>
              <a:t>Pl.: Times, Garamond, </a:t>
            </a:r>
            <a:r>
              <a:rPr lang="hu-HU" altLang="hu-HU" sz="2800" dirty="0" err="1">
                <a:latin typeface="Times New Roman" panose="02020603050405020304" pitchFamily="18" charset="0"/>
              </a:rPr>
              <a:t>Nimbus</a:t>
            </a:r>
            <a:r>
              <a:rPr lang="hu-HU" altLang="hu-HU" sz="2800" dirty="0">
                <a:latin typeface="Times New Roman" panose="02020603050405020304" pitchFamily="18" charset="0"/>
              </a:rPr>
              <a:t> Roman</a:t>
            </a:r>
          </a:p>
          <a:p>
            <a:pPr marL="457200" lvl="1" indent="0">
              <a:buNone/>
            </a:pPr>
            <a:endParaRPr lang="hu-HU" sz="2800" dirty="0">
              <a:solidFill>
                <a:srgbClr val="2D2D2D"/>
              </a:solidFill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5" name="Picture 7" descr="talpas_talp_nelkuli_betuk">
            <a:extLst>
              <a:ext uri="{FF2B5EF4-FFF2-40B4-BE49-F238E27FC236}">
                <a16:creationId xmlns:a16="http://schemas.microsoft.com/office/drawing/2014/main" id="{71EA5561-EBB0-40D5-E00C-7E84EDF2A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95" y="4585665"/>
            <a:ext cx="6176010" cy="15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7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KÜLLEM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3200" cap="small" dirty="0">
                <a:solidFill>
                  <a:srgbClr val="FF0000"/>
                </a:solidFill>
                <a:latin typeface="Arial" panose="020B0604020202020204" pitchFamily="34" charset="0"/>
              </a:rPr>
              <a:t>2. Talpalatlan (groteszk) betűtípusok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hu-HU" altLang="hu-HU" sz="2800" dirty="0">
                <a:latin typeface="Arial" panose="020B0604020202020204" pitchFamily="34" charset="0"/>
              </a:rPr>
              <a:t>Egyenletes vonalvastagságú betűk (Sans Serif)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hu-HU" altLang="hu-HU" sz="2800" dirty="0">
                <a:latin typeface="Arial" panose="020B0604020202020204" pitchFamily="34" charset="0"/>
              </a:rPr>
              <a:t>A betűvégek egyenesen végződnek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hu-HU" altLang="hu-HU" sz="2800" dirty="0">
                <a:latin typeface="Arial" panose="020B0604020202020204" pitchFamily="34" charset="0"/>
              </a:rPr>
              <a:t>Súlyos betűtípus, címeknél használják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hu-HU" altLang="hu-HU" sz="2800" dirty="0">
                <a:latin typeface="Arial" panose="020B0604020202020204" pitchFamily="34" charset="0"/>
              </a:rPr>
              <a:t>Pl.: Arial, </a:t>
            </a:r>
            <a:r>
              <a:rPr lang="hu-HU" altLang="hu-HU" sz="2800" dirty="0" err="1">
                <a:latin typeface="Arial" panose="020B0604020202020204" pitchFamily="34" charset="0"/>
              </a:rPr>
              <a:t>Helvetica</a:t>
            </a:r>
            <a:r>
              <a:rPr lang="hu-HU" altLang="hu-HU" sz="2800" dirty="0">
                <a:latin typeface="Arial" panose="020B0604020202020204" pitchFamily="34" charset="0"/>
              </a:rPr>
              <a:t>, </a:t>
            </a:r>
            <a:r>
              <a:rPr lang="hu-HU" altLang="hu-HU" sz="2800" dirty="0" err="1">
                <a:latin typeface="Arial" panose="020B0604020202020204" pitchFamily="34" charset="0"/>
              </a:rPr>
              <a:t>Nimbus</a:t>
            </a:r>
            <a:r>
              <a:rPr lang="hu-HU" altLang="hu-HU" sz="2800" dirty="0">
                <a:latin typeface="Arial" panose="020B0604020202020204" pitchFamily="34" charset="0"/>
              </a:rPr>
              <a:t> Sans</a:t>
            </a:r>
          </a:p>
          <a:p>
            <a:pPr marL="457200" lvl="1" indent="0">
              <a:buNone/>
            </a:pPr>
            <a:endParaRPr lang="hu-HU" sz="2800" dirty="0">
              <a:solidFill>
                <a:srgbClr val="2D2D2D"/>
              </a:solidFill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6" name="Picture 5" descr="talpas_talp_nelkuli_">
            <a:extLst>
              <a:ext uri="{FF2B5EF4-FFF2-40B4-BE49-F238E27FC236}">
                <a16:creationId xmlns:a16="http://schemas.microsoft.com/office/drawing/2014/main" id="{30808813-79E3-AD23-BA4A-188737DD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17" y="4597040"/>
            <a:ext cx="4876165" cy="147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7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KÜLLEM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3200" cap="small" dirty="0">
                <a:solidFill>
                  <a:srgbClr val="FF0000"/>
                </a:solidFill>
                <a:latin typeface="Arial" panose="020B0604020202020204" pitchFamily="34" charset="0"/>
              </a:rPr>
              <a:t>3. EGYÁB REKLÁMBETŰK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>
                <a:latin typeface="Brush Script MT" panose="03060802040406070304" pitchFamily="66" charset="0"/>
              </a:rPr>
              <a:t>Különféle kézírást </a:t>
            </a:r>
            <a:r>
              <a:rPr lang="hu-HU" altLang="hu-HU" sz="2800" dirty="0" err="1">
                <a:latin typeface="Brush Script MT" panose="03060802040406070304" pitchFamily="66" charset="0"/>
              </a:rPr>
              <a:t>utánozó</a:t>
            </a:r>
            <a:r>
              <a:rPr lang="hu-HU" altLang="hu-HU" sz="2800" dirty="0">
                <a:latin typeface="Brush Script MT" panose="03060802040406070304" pitchFamily="66" charset="0"/>
              </a:rPr>
              <a:t> </a:t>
            </a:r>
            <a:r>
              <a:rPr lang="hu-HU" altLang="hu-HU" sz="2800" dirty="0" err="1">
                <a:latin typeface="Brush Script MT" panose="03060802040406070304" pitchFamily="66" charset="0"/>
              </a:rPr>
              <a:t>betük</a:t>
            </a:r>
            <a:r>
              <a:rPr lang="hu-HU" altLang="hu-HU" sz="2800" dirty="0">
                <a:latin typeface="Brush Script MT" panose="03060802040406070304" pitchFamily="66" charset="0"/>
              </a:rPr>
              <a:t>, iniciálék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>
                <a:latin typeface="Harlow Solid Italic" panose="04030604020F02020D02" pitchFamily="82" charset="0"/>
              </a:rPr>
              <a:t>Minden, ami az </a:t>
            </a:r>
            <a:r>
              <a:rPr lang="hu-HU" altLang="hu-HU" sz="2800" dirty="0" err="1">
                <a:latin typeface="Harlow Solid Italic" panose="04030604020F02020D02" pitchFamily="82" charset="0"/>
              </a:rPr>
              <a:t>elözö</a:t>
            </a:r>
            <a:r>
              <a:rPr lang="hu-HU" altLang="hu-HU" sz="2800" dirty="0">
                <a:latin typeface="Harlow Solid Italic" panose="04030604020F02020D02" pitchFamily="82" charset="0"/>
              </a:rPr>
              <a:t> két csoportba nem fér be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>
                <a:latin typeface="Script MT Bold" panose="03040602040607080904" pitchFamily="66" charset="0"/>
              </a:rPr>
              <a:t>Script, Monotype Corsiva, Comic Sans</a:t>
            </a:r>
          </a:p>
          <a:p>
            <a:pPr marL="457200" lvl="1" indent="0">
              <a:buNone/>
            </a:pPr>
            <a:endParaRPr lang="hu-HU" sz="2800" dirty="0">
              <a:solidFill>
                <a:srgbClr val="2D2D2D"/>
              </a:solidFill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5" name="Picture 6" descr="best-script-fonts-7">
            <a:extLst>
              <a:ext uri="{FF2B5EF4-FFF2-40B4-BE49-F238E27FC236}">
                <a16:creationId xmlns:a16="http://schemas.microsoft.com/office/drawing/2014/main" id="{467B436D-1A9B-A9CF-46BB-8F580E97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20" y="3720073"/>
            <a:ext cx="3549968" cy="21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3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F4329-50A5-8D7C-E5EA-47EFBE7BE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cap="small" dirty="0" err="1">
                <a:solidFill>
                  <a:schemeClr val="bg1"/>
                </a:solidFill>
              </a:rPr>
              <a:t>BetűStíLusok</a:t>
            </a:r>
            <a:r>
              <a:rPr lang="hu-HU" dirty="0">
                <a:solidFill>
                  <a:schemeClr val="bg1"/>
                </a:solidFill>
              </a:rPr>
              <a:t>-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BETŰVÁLTOZATOK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F2FC1F-6C80-3E7A-32DF-172880F3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99" y="4417685"/>
            <a:ext cx="6128039" cy="14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5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FA8DC-ED8D-24C6-81F0-ED3681BB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BETŰVÁLTOZATOK- </a:t>
            </a:r>
            <a:r>
              <a:rPr lang="hu-HU" dirty="0" err="1"/>
              <a:t>BETŰSTíLUS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7AFB7-7E67-DB72-77F8-4B1B49C1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40000"/>
              </a:spcAft>
            </a:pPr>
            <a:r>
              <a:rPr lang="hu-HU" altLang="hu-HU" sz="2800" dirty="0"/>
              <a:t>Normál</a:t>
            </a:r>
          </a:p>
          <a:p>
            <a:pPr eaLnBrk="1" hangingPunct="1">
              <a:spcAft>
                <a:spcPct val="40000"/>
              </a:spcAft>
            </a:pPr>
            <a:r>
              <a:rPr lang="hu-HU" altLang="hu-HU" sz="2800" b="1" dirty="0"/>
              <a:t>Félkövér (</a:t>
            </a:r>
            <a:r>
              <a:rPr lang="hu-HU" altLang="hu-HU" sz="2800" b="1" dirty="0" err="1"/>
              <a:t>bold</a:t>
            </a:r>
            <a:r>
              <a:rPr lang="hu-HU" altLang="hu-HU" sz="2800" b="1" dirty="0"/>
              <a:t>) nagyon erős kiemelés, </a:t>
            </a:r>
            <a:r>
              <a:rPr lang="hu-HU" altLang="hu-HU" sz="2800" b="1" dirty="0" err="1"/>
              <a:t>pl.:címeknél</a:t>
            </a:r>
            <a:r>
              <a:rPr lang="hu-HU" altLang="hu-HU" sz="2800" b="1" dirty="0"/>
              <a:t>, írott szövegben a dupla aláhúzás</a:t>
            </a:r>
          </a:p>
          <a:p>
            <a:pPr eaLnBrk="1" hangingPunct="1">
              <a:spcAft>
                <a:spcPct val="40000"/>
              </a:spcAft>
            </a:pPr>
            <a:r>
              <a:rPr lang="hu-HU" altLang="hu-HU" sz="2800" i="1" dirty="0"/>
              <a:t>Dőlt (</a:t>
            </a:r>
            <a:r>
              <a:rPr lang="hu-HU" altLang="hu-HU" sz="2800" i="1" dirty="0" err="1"/>
              <a:t>italic</a:t>
            </a:r>
            <a:r>
              <a:rPr lang="hu-HU" altLang="hu-HU" sz="2800" i="1" dirty="0"/>
              <a:t>, kurzív) kiemelés, írott szövegben az aláhúzás</a:t>
            </a:r>
            <a:endParaRPr lang="hu-HU" altLang="hu-HU" sz="2800" dirty="0"/>
          </a:p>
          <a:p>
            <a:pPr marL="457200" lvl="1" indent="0">
              <a:buNone/>
            </a:pPr>
            <a:endParaRPr lang="hu-HU" sz="2800" dirty="0">
              <a:solidFill>
                <a:srgbClr val="2D2D2D"/>
              </a:solidFill>
              <a:latin typeface="+mj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28EA486-EFB8-70BF-C25D-921E74128D06}"/>
              </a:ext>
            </a:extLst>
          </p:cNvPr>
          <p:cNvSpPr/>
          <p:nvPr/>
        </p:nvSpPr>
        <p:spPr>
          <a:xfrm rot="19777095">
            <a:off x="8504431" y="-172423"/>
            <a:ext cx="371019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5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4942F2-97D3-A236-4AEE-7C6AA7C3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19" y="4312576"/>
            <a:ext cx="6600479" cy="15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1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énye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494</Words>
  <Application>Microsoft Office PowerPoint</Application>
  <PresentationFormat>Szélesvásznú</PresentationFormat>
  <Paragraphs>82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31" baseType="lpstr">
      <vt:lpstr>Arial</vt:lpstr>
      <vt:lpstr>Brush Script MT</vt:lpstr>
      <vt:lpstr>Calibri</vt:lpstr>
      <vt:lpstr>Calibri Light</vt:lpstr>
      <vt:lpstr>Harlow Solid Italic</vt:lpstr>
      <vt:lpstr>Nirmala UI Semilight</vt:lpstr>
      <vt:lpstr>Open Sans</vt:lpstr>
      <vt:lpstr>Script MT Bold</vt:lpstr>
      <vt:lpstr>Times New Roman</vt:lpstr>
      <vt:lpstr>Wingdings</vt:lpstr>
      <vt:lpstr>Office-téma</vt:lpstr>
      <vt:lpstr>WORD</vt:lpstr>
      <vt:lpstr>A DOKUMENTUM KÉSZITÉS</vt:lpstr>
      <vt:lpstr>SZÖVEGBEVITEL SZABÁLYAI</vt:lpstr>
      <vt:lpstr>Betűtípusok</vt:lpstr>
      <vt:lpstr>KÜLLEM ALAPJÁN</vt:lpstr>
      <vt:lpstr>KÜLLEM ALAPJÁN</vt:lpstr>
      <vt:lpstr>KÜLLEM ALAPJÁN</vt:lpstr>
      <vt:lpstr>BetűStíLusok- BETŰVÁLTOZATOK</vt:lpstr>
      <vt:lpstr>BETŰVÁLTOZATOK- BETŰSTíLUS </vt:lpstr>
      <vt:lpstr>TOVÁBBI BETŰSTíLUSOK</vt:lpstr>
      <vt:lpstr>BETŰMÉRET</vt:lpstr>
      <vt:lpstr>BETŰMÉRET</vt:lpstr>
      <vt:lpstr>Feladat 1.</vt:lpstr>
      <vt:lpstr>Feladat 2.</vt:lpstr>
      <vt:lpstr>Feladat 3.</vt:lpstr>
      <vt:lpstr>Összegzés</vt:lpstr>
      <vt:lpstr>Feladat   https://www.nkp.hu/tankonyv/digitalis_kultura_6_nat2020/lecke_01_003</vt:lpstr>
      <vt:lpstr>szimbólumok</vt:lpstr>
      <vt:lpstr>Feladat - betűformázás https://www.nkp.hu/tankonyv/digitalis_kultura_6_nat2020/lecke_01_004</vt:lpstr>
      <vt:lpstr>Feladat https://www.nkp.hu/tankonyv/digitalis_kultura_6_nat2020/lecke_01_004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Bernadett Krepsz - Kapai</dc:creator>
  <cp:lastModifiedBy>Bernadett Krepsz - Kapai</cp:lastModifiedBy>
  <cp:revision>5</cp:revision>
  <dcterms:created xsi:type="dcterms:W3CDTF">2023-12-17T20:42:31Z</dcterms:created>
  <dcterms:modified xsi:type="dcterms:W3CDTF">2024-01-12T16:37:00Z</dcterms:modified>
</cp:coreProperties>
</file>