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6" r:id="rId2"/>
    <p:sldId id="339" r:id="rId3"/>
    <p:sldId id="340" r:id="rId4"/>
    <p:sldId id="341" r:id="rId5"/>
    <p:sldId id="347" r:id="rId6"/>
    <p:sldId id="342" r:id="rId7"/>
    <p:sldId id="276" r:id="rId8"/>
    <p:sldId id="277" r:id="rId9"/>
    <p:sldId id="348" r:id="rId10"/>
    <p:sldId id="278" r:id="rId11"/>
    <p:sldId id="279" r:id="rId12"/>
    <p:sldId id="343" r:id="rId13"/>
    <p:sldId id="349" r:id="rId14"/>
    <p:sldId id="350" r:id="rId15"/>
    <p:sldId id="308" r:id="rId16"/>
    <p:sldId id="280" r:id="rId17"/>
    <p:sldId id="281" r:id="rId18"/>
    <p:sldId id="34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2C48A-28F6-442B-B9E5-A64E970D8C51}" type="datetimeFigureOut">
              <a:rPr lang="hu-HU" smtClean="0"/>
              <a:t>2024. 03. 02.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1C053-2967-4FA3-815A-515837344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16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students finish early, they can remix their code to explore different uses of the LED display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DABB-F784-42D3-A8C3-2718B9CD0DCF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8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8D1-F0A3-4A8A-941A-5D6F7A3308AC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58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F3C7-369C-46DD-B066-20F195CA078E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28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99FC9EB-1597-3ACA-1037-BAC59508C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381" y="315283"/>
            <a:ext cx="5158785" cy="937968"/>
          </a:xfrm>
        </p:spPr>
        <p:txBody>
          <a:bodyPr wrap="none" lIns="0" tIns="180000" rIns="0" bIns="180000">
            <a:spAutoFit/>
          </a:bodyPr>
          <a:lstStyle>
            <a:lvl1pPr marL="239178" indent="-179913">
              <a:tabLst/>
              <a:defRPr lang="en-US" sz="3733" b="1" i="0" kern="1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239994" lvl="0" indent="0" algn="l" defTabSz="914377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dirty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97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2F9A-46A6-4118-B827-8FF01614CC0A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989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80E4-E3D3-4FC7-84AC-88BB981CD7F6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2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6499-DC11-4A7C-BA5B-B5736DF5C312}" type="datetime1">
              <a:rPr lang="hu-HU" smtClean="0"/>
              <a:t>2024. 03. 02.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85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5DB4-9604-47A6-A777-26C24C0CD08A}" type="datetime1">
              <a:rPr lang="hu-HU" smtClean="0"/>
              <a:t>2024. 03. 02.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D6AA-3219-4287-AADF-6A09386AFE14}" type="datetime1">
              <a:rPr lang="hu-HU" smtClean="0"/>
              <a:t>2024. 03. 02.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75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CE4-E702-40E9-92EE-686576F5200F}" type="datetime1">
              <a:rPr lang="hu-HU" smtClean="0"/>
              <a:t>2024. 03. 02.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39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1F22-CC19-46B0-8690-2929D3AB9BF8}" type="datetime1">
              <a:rPr lang="hu-HU" smtClean="0"/>
              <a:t>2024. 03. 02.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05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4AA-5FCC-48B7-BBF3-87846B4FAD53}" type="datetime1">
              <a:rPr lang="hu-HU" smtClean="0"/>
              <a:t>2024. 03. 02.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331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0FA8C-9859-48F7-B3E5-A1C69C1C7072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14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projects/make-it-code-it/emotion-badg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8.png"/><Relationship Id="rId7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teach/lessons/first-lessons-with-makecode-and-the-microb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hetseg.inf.elte.hu/segedanyagok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kp.hu/tankonyv/digitalis_kultura_5_nat2020/lecke_01_012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hyperlink" Target="https://makecode.microbit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hyperlink" Target="https://microbit.org/projects/make-it-code-it/name-badge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hyperlink" Target="https://microbit.org/projects/make-it-code-it/beating-heart/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5CFA8-554B-75A5-C21E-EE8F1DF1B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1" r="26287" b="624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B5FF0BF-E438-86C8-CA86-BFC9034FD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u-HU" sz="4800"/>
              <a:t>Microbit alapok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11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2B1FDF-F289-89E6-957C-83C8405D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Program: Szívdobbanás variációja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C43307F-A67C-B69B-69F5-1A68D9599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6" y="3345910"/>
            <a:ext cx="10696575" cy="2038350"/>
          </a:xfrm>
          <a:prstGeom prst="rect">
            <a:avLst/>
          </a:prstGeom>
        </p:spPr>
      </p:pic>
      <p:pic>
        <p:nvPicPr>
          <p:cNvPr id="6" name="Graphic 13">
            <a:extLst>
              <a:ext uri="{FF2B5EF4-FFF2-40B4-BE49-F238E27FC236}">
                <a16:creationId xmlns:a16="http://schemas.microsoft.com/office/drawing/2014/main" id="{510E8CB0-1780-0C07-88C2-75A926D30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23016">
            <a:off x="4542961" y="1923356"/>
            <a:ext cx="1123640" cy="8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2B1FDF-F289-89E6-957C-83C8405D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Program :</a:t>
            </a:r>
            <a:br>
              <a:rPr lang="hu-HU" dirty="0"/>
            </a:br>
            <a:r>
              <a:rPr lang="hu-HU" dirty="0"/>
              <a:t>Szívdobbanás variációja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C43307F-A67C-B69B-69F5-1A68D9599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35" y="1935163"/>
            <a:ext cx="7999640" cy="228664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33741F8-AFBC-505A-2453-6E28AF0B5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775" y="120650"/>
            <a:ext cx="3705225" cy="6372225"/>
          </a:xfrm>
          <a:prstGeom prst="rect">
            <a:avLst/>
          </a:prstGeom>
        </p:spPr>
      </p:pic>
      <p:pic>
        <p:nvPicPr>
          <p:cNvPr id="7" name="Graphic 13">
            <a:extLst>
              <a:ext uri="{FF2B5EF4-FFF2-40B4-BE49-F238E27FC236}">
                <a16:creationId xmlns:a16="http://schemas.microsoft.com/office/drawing/2014/main" id="{608A36F6-3FE1-49D1-7EA2-17B390061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3016">
            <a:off x="1410655" y="4682267"/>
            <a:ext cx="1123640" cy="8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8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29BC0-2279-ACBA-75B5-CF9C1AE13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ABB062-15B5-5341-BC00-6A592185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2" y="711560"/>
            <a:ext cx="6700915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>
                <a:ln w="22225">
                  <a:solidFill>
                    <a:schemeClr val="tx1"/>
                  </a:solidFill>
                  <a:miter lim="800000"/>
                </a:ln>
              </a:rPr>
              <a:t>3</a:t>
            </a:r>
            <a:r>
              <a:rPr lang="en-US" dirty="0">
                <a:ln w="22225">
                  <a:solidFill>
                    <a:schemeClr val="tx1"/>
                  </a:solidFill>
                  <a:miter lim="800000"/>
                </a:ln>
              </a:rPr>
              <a:t>. </a:t>
            </a:r>
            <a:r>
              <a:rPr lang="hu-HU" dirty="0">
                <a:ln w="22225">
                  <a:solidFill>
                    <a:schemeClr val="tx1"/>
                  </a:solidFill>
                  <a:miter lim="800000"/>
                </a:ln>
              </a:rPr>
              <a:t>f</a:t>
            </a:r>
            <a:r>
              <a:rPr lang="en-US" dirty="0" err="1">
                <a:ln w="22225">
                  <a:solidFill>
                    <a:schemeClr val="tx1"/>
                  </a:solidFill>
                  <a:miter lim="800000"/>
                </a:ln>
              </a:rPr>
              <a:t>eladat</a:t>
            </a:r>
            <a:br>
              <a:rPr lang="hu-HU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endParaRPr lang="en-US" sz="2400" dirty="0">
              <a:ln w="22225">
                <a:solidFill>
                  <a:schemeClr val="tx1"/>
                </a:solidFill>
                <a:miter lim="800000"/>
              </a:ln>
              <a:solidFill>
                <a:srgbClr val="00B0F0"/>
              </a:solidFill>
            </a:endParaRPr>
          </a:p>
        </p:txBody>
      </p:sp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F2E51D0D-290D-04B7-A894-FCA234D95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3" r="3263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910E5C78-B82A-9417-4B92-B8F2E7F9F7C6}"/>
              </a:ext>
            </a:extLst>
          </p:cNvPr>
          <p:cNvSpPr txBox="1"/>
          <p:nvPr/>
        </p:nvSpPr>
        <p:spPr>
          <a:xfrm>
            <a:off x="7393021" y="2782111"/>
            <a:ext cx="463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FF00"/>
                </a:solidFill>
              </a:rPr>
              <a:t>Érzelem jelvény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67A3FF5-3634-63A5-C63B-F1D364F2E7E4}"/>
              </a:ext>
            </a:extLst>
          </p:cNvPr>
          <p:cNvSpPr txBox="1"/>
          <p:nvPr/>
        </p:nvSpPr>
        <p:spPr>
          <a:xfrm>
            <a:off x="208966" y="626963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https://microbit.org/projects/make-it-code-it/emotion-badge/</a:t>
            </a:r>
            <a:r>
              <a:rPr lang="hu-HU" dirty="0"/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A904BEC-9FDD-3B2A-95A6-7D869EE2E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658" y="3871608"/>
            <a:ext cx="4924530" cy="116540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F92CF9C-6539-4B27-A173-26F612309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05" y="219032"/>
            <a:ext cx="4043280" cy="27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67F378D-A000-47AE-83B2-D9954D8C9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E26863-5660-4928-984A-CA2CFC8F6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5101" y="746626"/>
            <a:ext cx="4692800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7AD7F70-85A5-463C-9B1F-3182B60F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2093" y="746626"/>
            <a:ext cx="4692800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13AF7514-9DD7-4ADB-84DF-5D8B61E73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919" y="4298302"/>
            <a:ext cx="12192000" cy="2559698"/>
          </a:xfrm>
          <a:custGeom>
            <a:avLst/>
            <a:gdLst>
              <a:gd name="connsiteX0" fmla="*/ 1462415 w 12192000"/>
              <a:gd name="connsiteY0" fmla="*/ 0 h 2685062"/>
              <a:gd name="connsiteX1" fmla="*/ 1494432 w 12192000"/>
              <a:gd name="connsiteY1" fmla="*/ 2457 h 2685062"/>
              <a:gd name="connsiteX2" fmla="*/ 1523667 w 12192000"/>
              <a:gd name="connsiteY2" fmla="*/ 11778 h 2685062"/>
              <a:gd name="connsiteX3" fmla="*/ 1523067 w 12192000"/>
              <a:gd name="connsiteY3" fmla="*/ 14207 h 2685062"/>
              <a:gd name="connsiteX4" fmla="*/ 1527695 w 12192000"/>
              <a:gd name="connsiteY4" fmla="*/ 15715 h 2685062"/>
              <a:gd name="connsiteX5" fmla="*/ 1532258 w 12192000"/>
              <a:gd name="connsiteY5" fmla="*/ 14518 h 2685062"/>
              <a:gd name="connsiteX6" fmla="*/ 1537796 w 12192000"/>
              <a:gd name="connsiteY6" fmla="*/ 16283 h 2685062"/>
              <a:gd name="connsiteX7" fmla="*/ 1553041 w 12192000"/>
              <a:gd name="connsiteY7" fmla="*/ 20452 h 2685062"/>
              <a:gd name="connsiteX8" fmla="*/ 1557495 w 12192000"/>
              <a:gd name="connsiteY8" fmla="*/ 25861 h 2685062"/>
              <a:gd name="connsiteX9" fmla="*/ 1617448 w 12192000"/>
              <a:gd name="connsiteY9" fmla="*/ 40977 h 2685062"/>
              <a:gd name="connsiteX10" fmla="*/ 1636697 w 12192000"/>
              <a:gd name="connsiteY10" fmla="*/ 39108 h 2685062"/>
              <a:gd name="connsiteX11" fmla="*/ 1657286 w 12192000"/>
              <a:gd name="connsiteY11" fmla="*/ 49000 h 2685062"/>
              <a:gd name="connsiteX12" fmla="*/ 1719191 w 12192000"/>
              <a:gd name="connsiteY12" fmla="*/ 56920 h 2685062"/>
              <a:gd name="connsiteX13" fmla="*/ 1787126 w 12192000"/>
              <a:gd name="connsiteY13" fmla="*/ 71960 h 2685062"/>
              <a:gd name="connsiteX14" fmla="*/ 1834555 w 12192000"/>
              <a:gd name="connsiteY14" fmla="*/ 86590 h 2685062"/>
              <a:gd name="connsiteX15" fmla="*/ 1966070 w 12192000"/>
              <a:gd name="connsiteY15" fmla="*/ 103987 h 2685062"/>
              <a:gd name="connsiteX16" fmla="*/ 2188582 w 12192000"/>
              <a:gd name="connsiteY16" fmla="*/ 124532 h 2685062"/>
              <a:gd name="connsiteX17" fmla="*/ 2234811 w 12192000"/>
              <a:gd name="connsiteY17" fmla="*/ 130739 h 2685062"/>
              <a:gd name="connsiteX18" fmla="*/ 2270005 w 12192000"/>
              <a:gd name="connsiteY18" fmla="*/ 143358 h 2685062"/>
              <a:gd name="connsiteX19" fmla="*/ 2274208 w 12192000"/>
              <a:gd name="connsiteY19" fmla="*/ 152634 h 2685062"/>
              <a:gd name="connsiteX20" fmla="*/ 2298905 w 12192000"/>
              <a:gd name="connsiteY20" fmla="*/ 157215 h 2685062"/>
              <a:gd name="connsiteX21" fmla="*/ 2304521 w 12192000"/>
              <a:gd name="connsiteY21" fmla="*/ 159957 h 2685062"/>
              <a:gd name="connsiteX22" fmla="*/ 2337696 w 12192000"/>
              <a:gd name="connsiteY22" fmla="*/ 174150 h 2685062"/>
              <a:gd name="connsiteX23" fmla="*/ 2432112 w 12192000"/>
              <a:gd name="connsiteY23" fmla="*/ 166646 h 2685062"/>
              <a:gd name="connsiteX24" fmla="*/ 2500149 w 12192000"/>
              <a:gd name="connsiteY24" fmla="*/ 168723 h 2685062"/>
              <a:gd name="connsiteX25" fmla="*/ 2504776 w 12192000"/>
              <a:gd name="connsiteY25" fmla="*/ 171455 h 2685062"/>
              <a:gd name="connsiteX26" fmla="*/ 2507358 w 12192000"/>
              <a:gd name="connsiteY26" fmla="*/ 177677 h 2685062"/>
              <a:gd name="connsiteX27" fmla="*/ 2518847 w 12192000"/>
              <a:gd name="connsiteY27" fmla="*/ 180936 h 2685062"/>
              <a:gd name="connsiteX28" fmla="*/ 2528864 w 12192000"/>
              <a:gd name="connsiteY28" fmla="*/ 188517 h 2685062"/>
              <a:gd name="connsiteX29" fmla="*/ 2938613 w 12192000"/>
              <a:gd name="connsiteY29" fmla="*/ 248764 h 2685062"/>
              <a:gd name="connsiteX30" fmla="*/ 3132513 w 12192000"/>
              <a:gd name="connsiteY30" fmla="*/ 229282 h 2685062"/>
              <a:gd name="connsiteX31" fmla="*/ 3208657 w 12192000"/>
              <a:gd name="connsiteY31" fmla="*/ 230814 h 2685062"/>
              <a:gd name="connsiteX32" fmla="*/ 3217904 w 12192000"/>
              <a:gd name="connsiteY32" fmla="*/ 237375 h 2685062"/>
              <a:gd name="connsiteX33" fmla="*/ 3330150 w 12192000"/>
              <a:gd name="connsiteY33" fmla="*/ 214762 h 2685062"/>
              <a:gd name="connsiteX34" fmla="*/ 3480527 w 12192000"/>
              <a:gd name="connsiteY34" fmla="*/ 231960 h 2685062"/>
              <a:gd name="connsiteX35" fmla="*/ 3591806 w 12192000"/>
              <a:gd name="connsiteY35" fmla="*/ 253003 h 2685062"/>
              <a:gd name="connsiteX36" fmla="*/ 3655143 w 12192000"/>
              <a:gd name="connsiteY36" fmla="*/ 261318 h 2685062"/>
              <a:gd name="connsiteX37" fmla="*/ 3700191 w 12192000"/>
              <a:gd name="connsiteY37" fmla="*/ 271235 h 2685062"/>
              <a:gd name="connsiteX38" fmla="*/ 3820459 w 12192000"/>
              <a:gd name="connsiteY38" fmla="*/ 275675 h 2685062"/>
              <a:gd name="connsiteX39" fmla="*/ 4022158 w 12192000"/>
              <a:gd name="connsiteY39" fmla="*/ 274341 h 2685062"/>
              <a:gd name="connsiteX40" fmla="*/ 4164508 w 12192000"/>
              <a:gd name="connsiteY40" fmla="*/ 309117 h 2685062"/>
              <a:gd name="connsiteX41" fmla="*/ 4246843 w 12192000"/>
              <a:gd name="connsiteY41" fmla="*/ 292417 h 2685062"/>
              <a:gd name="connsiteX42" fmla="*/ 4337133 w 12192000"/>
              <a:gd name="connsiteY42" fmla="*/ 304707 h 2685062"/>
              <a:gd name="connsiteX43" fmla="*/ 4696109 w 12192000"/>
              <a:gd name="connsiteY43" fmla="*/ 300060 h 2685062"/>
              <a:gd name="connsiteX44" fmla="*/ 4928090 w 12192000"/>
              <a:gd name="connsiteY44" fmla="*/ 291457 h 2685062"/>
              <a:gd name="connsiteX45" fmla="*/ 4960316 w 12192000"/>
              <a:gd name="connsiteY45" fmla="*/ 287841 h 2685062"/>
              <a:gd name="connsiteX46" fmla="*/ 4960840 w 12192000"/>
              <a:gd name="connsiteY46" fmla="*/ 285406 h 2685062"/>
              <a:gd name="connsiteX47" fmla="*/ 4965958 w 12192000"/>
              <a:gd name="connsiteY47" fmla="*/ 284802 h 2685062"/>
              <a:gd name="connsiteX48" fmla="*/ 4969785 w 12192000"/>
              <a:gd name="connsiteY48" fmla="*/ 286778 h 2685062"/>
              <a:gd name="connsiteX49" fmla="*/ 4975889 w 12192000"/>
              <a:gd name="connsiteY49" fmla="*/ 286093 h 2685062"/>
              <a:gd name="connsiteX50" fmla="*/ 4992382 w 12192000"/>
              <a:gd name="connsiteY50" fmla="*/ 284871 h 2685062"/>
              <a:gd name="connsiteX51" fmla="*/ 4999094 w 12192000"/>
              <a:gd name="connsiteY51" fmla="*/ 280499 h 2685062"/>
              <a:gd name="connsiteX52" fmla="*/ 5080965 w 12192000"/>
              <a:gd name="connsiteY52" fmla="*/ 282208 h 2685062"/>
              <a:gd name="connsiteX53" fmla="*/ 5105166 w 12192000"/>
              <a:gd name="connsiteY53" fmla="*/ 276473 h 2685062"/>
              <a:gd name="connsiteX54" fmla="*/ 5168054 w 12192000"/>
              <a:gd name="connsiteY54" fmla="*/ 280137 h 2685062"/>
              <a:gd name="connsiteX55" fmla="*/ 5239940 w 12192000"/>
              <a:gd name="connsiteY55" fmla="*/ 278079 h 2685062"/>
              <a:gd name="connsiteX56" fmla="*/ 5291998 w 12192000"/>
              <a:gd name="connsiteY56" fmla="*/ 272685 h 2685062"/>
              <a:gd name="connsiteX57" fmla="*/ 5425861 w 12192000"/>
              <a:gd name="connsiteY57" fmla="*/ 279926 h 2685062"/>
              <a:gd name="connsiteX58" fmla="*/ 5648321 w 12192000"/>
              <a:gd name="connsiteY58" fmla="*/ 300693 h 2685062"/>
              <a:gd name="connsiteX59" fmla="*/ 5695414 w 12192000"/>
              <a:gd name="connsiteY59" fmla="*/ 303150 h 2685062"/>
              <a:gd name="connsiteX60" fmla="*/ 5743064 w 12192000"/>
              <a:gd name="connsiteY60" fmla="*/ 289335 h 2685062"/>
              <a:gd name="connsiteX61" fmla="*/ 5768797 w 12192000"/>
              <a:gd name="connsiteY61" fmla="*/ 289436 h 2685062"/>
              <a:gd name="connsiteX62" fmla="*/ 5775419 w 12192000"/>
              <a:gd name="connsiteY62" fmla="*/ 287831 h 2685062"/>
              <a:gd name="connsiteX63" fmla="*/ 5813624 w 12192000"/>
              <a:gd name="connsiteY63" fmla="*/ 280263 h 2685062"/>
              <a:gd name="connsiteX64" fmla="*/ 5900676 w 12192000"/>
              <a:gd name="connsiteY64" fmla="*/ 304615 h 2685062"/>
              <a:gd name="connsiteX65" fmla="*/ 5966795 w 12192000"/>
              <a:gd name="connsiteY65" fmla="*/ 314993 h 2685062"/>
              <a:gd name="connsiteX66" fmla="*/ 5972463 w 12192000"/>
              <a:gd name="connsiteY66" fmla="*/ 313217 h 2685062"/>
              <a:gd name="connsiteX67" fmla="*/ 5977754 w 12192000"/>
              <a:gd name="connsiteY67" fmla="*/ 307726 h 2685062"/>
              <a:gd name="connsiteX68" fmla="*/ 5990232 w 12192000"/>
              <a:gd name="connsiteY68" fmla="*/ 306694 h 2685062"/>
              <a:gd name="connsiteX69" fmla="*/ 6003260 w 12192000"/>
              <a:gd name="connsiteY69" fmla="*/ 301250 h 2685062"/>
              <a:gd name="connsiteX70" fmla="*/ 6398655 w 12192000"/>
              <a:gd name="connsiteY70" fmla="*/ 340447 h 2685062"/>
              <a:gd name="connsiteX71" fmla="*/ 6477250 w 12192000"/>
              <a:gd name="connsiteY71" fmla="*/ 370643 h 2685062"/>
              <a:gd name="connsiteX72" fmla="*/ 6599996 w 12192000"/>
              <a:gd name="connsiteY72" fmla="*/ 371929 h 2685062"/>
              <a:gd name="connsiteX73" fmla="*/ 6673632 w 12192000"/>
              <a:gd name="connsiteY73" fmla="*/ 384303 h 2685062"/>
              <a:gd name="connsiteX74" fmla="*/ 6685461 w 12192000"/>
              <a:gd name="connsiteY74" fmla="*/ 379698 h 2685062"/>
              <a:gd name="connsiteX75" fmla="*/ 6782761 w 12192000"/>
              <a:gd name="connsiteY75" fmla="*/ 421766 h 2685062"/>
              <a:gd name="connsiteX76" fmla="*/ 6934599 w 12192000"/>
              <a:gd name="connsiteY76" fmla="*/ 432626 h 2685062"/>
              <a:gd name="connsiteX77" fmla="*/ 7050728 w 12192000"/>
              <a:gd name="connsiteY77" fmla="*/ 432695 h 2685062"/>
              <a:gd name="connsiteX78" fmla="*/ 7115167 w 12192000"/>
              <a:gd name="connsiteY78" fmla="*/ 436243 h 2685062"/>
              <a:gd name="connsiteX79" fmla="*/ 7162809 w 12192000"/>
              <a:gd name="connsiteY79" fmla="*/ 434931 h 2685062"/>
              <a:gd name="connsiteX80" fmla="*/ 7280034 w 12192000"/>
              <a:gd name="connsiteY80" fmla="*/ 452539 h 2685062"/>
              <a:gd name="connsiteX81" fmla="*/ 7472654 w 12192000"/>
              <a:gd name="connsiteY81" fmla="*/ 490482 h 2685062"/>
              <a:gd name="connsiteX82" fmla="*/ 7696080 w 12192000"/>
              <a:gd name="connsiteY82" fmla="*/ 514010 h 2685062"/>
              <a:gd name="connsiteX83" fmla="*/ 7788139 w 12192000"/>
              <a:gd name="connsiteY83" fmla="*/ 518649 h 2685062"/>
              <a:gd name="connsiteX84" fmla="*/ 8227756 w 12192000"/>
              <a:gd name="connsiteY84" fmla="*/ 558548 h 2685062"/>
              <a:gd name="connsiteX85" fmla="*/ 8328859 w 12192000"/>
              <a:gd name="connsiteY85" fmla="*/ 582867 h 2685062"/>
              <a:gd name="connsiteX86" fmla="*/ 8532898 w 12192000"/>
              <a:gd name="connsiteY86" fmla="*/ 668282 h 2685062"/>
              <a:gd name="connsiteX87" fmla="*/ 8792925 w 12192000"/>
              <a:gd name="connsiteY87" fmla="*/ 701900 h 2685062"/>
              <a:gd name="connsiteX88" fmla="*/ 8809491 w 12192000"/>
              <a:gd name="connsiteY88" fmla="*/ 717262 h 2685062"/>
              <a:gd name="connsiteX89" fmla="*/ 8814066 w 12192000"/>
              <a:gd name="connsiteY89" fmla="*/ 719410 h 2685062"/>
              <a:gd name="connsiteX90" fmla="*/ 8815751 w 12192000"/>
              <a:gd name="connsiteY90" fmla="*/ 718686 h 2685062"/>
              <a:gd name="connsiteX91" fmla="*/ 8840540 w 12192000"/>
              <a:gd name="connsiteY91" fmla="*/ 717083 h 2685062"/>
              <a:gd name="connsiteX92" fmla="*/ 8897062 w 12192000"/>
              <a:gd name="connsiteY92" fmla="*/ 697553 h 2685062"/>
              <a:gd name="connsiteX93" fmla="*/ 8965922 w 12192000"/>
              <a:gd name="connsiteY93" fmla="*/ 672885 h 2685062"/>
              <a:gd name="connsiteX94" fmla="*/ 9016694 w 12192000"/>
              <a:gd name="connsiteY94" fmla="*/ 669496 h 2685062"/>
              <a:gd name="connsiteX95" fmla="*/ 9139695 w 12192000"/>
              <a:gd name="connsiteY95" fmla="*/ 648174 h 2685062"/>
              <a:gd name="connsiteX96" fmla="*/ 9219129 w 12192000"/>
              <a:gd name="connsiteY96" fmla="*/ 639013 h 2685062"/>
              <a:gd name="connsiteX97" fmla="*/ 9221354 w 12192000"/>
              <a:gd name="connsiteY97" fmla="*/ 638501 h 2685062"/>
              <a:gd name="connsiteX98" fmla="*/ 9237592 w 12192000"/>
              <a:gd name="connsiteY98" fmla="*/ 642494 h 2685062"/>
              <a:gd name="connsiteX99" fmla="*/ 9236570 w 12192000"/>
              <a:gd name="connsiteY99" fmla="*/ 648762 h 2685062"/>
              <a:gd name="connsiteX100" fmla="*/ 9250521 w 12192000"/>
              <a:gd name="connsiteY100" fmla="*/ 654041 h 2685062"/>
              <a:gd name="connsiteX101" fmla="*/ 9279357 w 12192000"/>
              <a:gd name="connsiteY101" fmla="*/ 653083 h 2685062"/>
              <a:gd name="connsiteX102" fmla="*/ 9289731 w 12192000"/>
              <a:gd name="connsiteY102" fmla="*/ 656356 h 2685062"/>
              <a:gd name="connsiteX103" fmla="*/ 9293723 w 12192000"/>
              <a:gd name="connsiteY103" fmla="*/ 656237 h 2685062"/>
              <a:gd name="connsiteX104" fmla="*/ 9303097 w 12192000"/>
              <a:gd name="connsiteY104" fmla="*/ 656723 h 2685062"/>
              <a:gd name="connsiteX105" fmla="*/ 9302251 w 12192000"/>
              <a:gd name="connsiteY105" fmla="*/ 652725 h 2685062"/>
              <a:gd name="connsiteX106" fmla="*/ 9314122 w 12192000"/>
              <a:gd name="connsiteY106" fmla="*/ 645860 h 2685062"/>
              <a:gd name="connsiteX107" fmla="*/ 9367772 w 12192000"/>
              <a:gd name="connsiteY107" fmla="*/ 650683 h 2685062"/>
              <a:gd name="connsiteX108" fmla="*/ 9370291 w 12192000"/>
              <a:gd name="connsiteY108" fmla="*/ 655264 h 2685062"/>
              <a:gd name="connsiteX109" fmla="*/ 9377007 w 12192000"/>
              <a:gd name="connsiteY109" fmla="*/ 656308 h 2685062"/>
              <a:gd name="connsiteX110" fmla="*/ 9382497 w 12192000"/>
              <a:gd name="connsiteY110" fmla="*/ 652427 h 2685062"/>
              <a:gd name="connsiteX111" fmla="*/ 9474013 w 12192000"/>
              <a:gd name="connsiteY111" fmla="*/ 647005 h 2685062"/>
              <a:gd name="connsiteX112" fmla="*/ 9595899 w 12192000"/>
              <a:gd name="connsiteY112" fmla="*/ 646979 h 2685062"/>
              <a:gd name="connsiteX113" fmla="*/ 9681269 w 12192000"/>
              <a:gd name="connsiteY113" fmla="*/ 669984 h 2685062"/>
              <a:gd name="connsiteX114" fmla="*/ 9689635 w 12192000"/>
              <a:gd name="connsiteY114" fmla="*/ 666408 h 2685062"/>
              <a:gd name="connsiteX115" fmla="*/ 9750215 w 12192000"/>
              <a:gd name="connsiteY115" fmla="*/ 671056 h 2685062"/>
              <a:gd name="connsiteX116" fmla="*/ 9957974 w 12192000"/>
              <a:gd name="connsiteY116" fmla="*/ 715080 h 2685062"/>
              <a:gd name="connsiteX117" fmla="*/ 10076482 w 12192000"/>
              <a:gd name="connsiteY117" fmla="*/ 723397 h 2685062"/>
              <a:gd name="connsiteX118" fmla="*/ 10119263 w 12192000"/>
              <a:gd name="connsiteY118" fmla="*/ 721877 h 2685062"/>
              <a:gd name="connsiteX119" fmla="*/ 10190893 w 12192000"/>
              <a:gd name="connsiteY119" fmla="*/ 719606 h 2685062"/>
              <a:gd name="connsiteX120" fmla="*/ 10246203 w 12192000"/>
              <a:gd name="connsiteY120" fmla="*/ 706893 h 2685062"/>
              <a:gd name="connsiteX121" fmla="*/ 10305396 w 12192000"/>
              <a:gd name="connsiteY121" fmla="*/ 709359 h 2685062"/>
              <a:gd name="connsiteX122" fmla="*/ 10316856 w 12192000"/>
              <a:gd name="connsiteY122" fmla="*/ 724179 h 2685062"/>
              <a:gd name="connsiteX123" fmla="*/ 10380919 w 12192000"/>
              <a:gd name="connsiteY123" fmla="*/ 722193 h 2685062"/>
              <a:gd name="connsiteX124" fmla="*/ 10478351 w 12192000"/>
              <a:gd name="connsiteY124" fmla="*/ 717620 h 2685062"/>
              <a:gd name="connsiteX125" fmla="*/ 10533954 w 12192000"/>
              <a:gd name="connsiteY125" fmla="*/ 718660 h 2685062"/>
              <a:gd name="connsiteX126" fmla="*/ 10686474 w 12192000"/>
              <a:gd name="connsiteY126" fmla="*/ 717507 h 2685062"/>
              <a:gd name="connsiteX127" fmla="*/ 10839729 w 12192000"/>
              <a:gd name="connsiteY127" fmla="*/ 713306 h 2685062"/>
              <a:gd name="connsiteX128" fmla="*/ 10933271 w 12192000"/>
              <a:gd name="connsiteY128" fmla="*/ 693628 h 2685062"/>
              <a:gd name="connsiteX129" fmla="*/ 11058950 w 12192000"/>
              <a:gd name="connsiteY129" fmla="*/ 692031 h 2685062"/>
              <a:gd name="connsiteX130" fmla="*/ 11080388 w 12192000"/>
              <a:gd name="connsiteY130" fmla="*/ 689245 h 2685062"/>
              <a:gd name="connsiteX131" fmla="*/ 11108911 w 12192000"/>
              <a:gd name="connsiteY131" fmla="*/ 693363 h 2685062"/>
              <a:gd name="connsiteX132" fmla="*/ 11223119 w 12192000"/>
              <a:gd name="connsiteY132" fmla="*/ 710661 h 2685062"/>
              <a:gd name="connsiteX133" fmla="*/ 11311983 w 12192000"/>
              <a:gd name="connsiteY133" fmla="*/ 731410 h 2685062"/>
              <a:gd name="connsiteX134" fmla="*/ 11426940 w 12192000"/>
              <a:gd name="connsiteY134" fmla="*/ 727340 h 2685062"/>
              <a:gd name="connsiteX135" fmla="*/ 11495624 w 12192000"/>
              <a:gd name="connsiteY135" fmla="*/ 734858 h 2685062"/>
              <a:gd name="connsiteX136" fmla="*/ 11605975 w 12192000"/>
              <a:gd name="connsiteY136" fmla="*/ 762433 h 2685062"/>
              <a:gd name="connsiteX137" fmla="*/ 11756134 w 12192000"/>
              <a:gd name="connsiteY137" fmla="*/ 765012 h 2685062"/>
              <a:gd name="connsiteX138" fmla="*/ 11789788 w 12192000"/>
              <a:gd name="connsiteY138" fmla="*/ 745316 h 2685062"/>
              <a:gd name="connsiteX139" fmla="*/ 11832833 w 12192000"/>
              <a:gd name="connsiteY139" fmla="*/ 734720 h 2685062"/>
              <a:gd name="connsiteX140" fmla="*/ 11846338 w 12192000"/>
              <a:gd name="connsiteY140" fmla="*/ 765994 h 2685062"/>
              <a:gd name="connsiteX141" fmla="*/ 11972492 w 12192000"/>
              <a:gd name="connsiteY141" fmla="*/ 796180 h 2685062"/>
              <a:gd name="connsiteX142" fmla="*/ 12035979 w 12192000"/>
              <a:gd name="connsiteY142" fmla="*/ 807835 h 2685062"/>
              <a:gd name="connsiteX143" fmla="*/ 12135850 w 12192000"/>
              <a:gd name="connsiteY143" fmla="*/ 819056 h 2685062"/>
              <a:gd name="connsiteX144" fmla="*/ 12166092 w 12192000"/>
              <a:gd name="connsiteY144" fmla="*/ 823695 h 2685062"/>
              <a:gd name="connsiteX145" fmla="*/ 12190645 w 12192000"/>
              <a:gd name="connsiteY145" fmla="*/ 826863 h 2685062"/>
              <a:gd name="connsiteX146" fmla="*/ 12192000 w 12192000"/>
              <a:gd name="connsiteY146" fmla="*/ 880762 h 2685062"/>
              <a:gd name="connsiteX147" fmla="*/ 12192000 w 12192000"/>
              <a:gd name="connsiteY147" fmla="*/ 2685062 h 2685062"/>
              <a:gd name="connsiteX148" fmla="*/ 0 w 12192000"/>
              <a:gd name="connsiteY148" fmla="*/ 2685062 h 2685062"/>
              <a:gd name="connsiteX149" fmla="*/ 0 w 12192000"/>
              <a:gd name="connsiteY149" fmla="*/ 283917 h 2685062"/>
              <a:gd name="connsiteX150" fmla="*/ 44213 w 12192000"/>
              <a:gd name="connsiteY150" fmla="*/ 302297 h 2685062"/>
              <a:gd name="connsiteX151" fmla="*/ 172465 w 12192000"/>
              <a:gd name="connsiteY151" fmla="*/ 314866 h 2685062"/>
              <a:gd name="connsiteX152" fmla="*/ 223361 w 12192000"/>
              <a:gd name="connsiteY152" fmla="*/ 304828 h 2685062"/>
              <a:gd name="connsiteX153" fmla="*/ 320595 w 12192000"/>
              <a:gd name="connsiteY153" fmla="*/ 288341 h 2685062"/>
              <a:gd name="connsiteX154" fmla="*/ 401087 w 12192000"/>
              <a:gd name="connsiteY154" fmla="*/ 246745 h 2685062"/>
              <a:gd name="connsiteX155" fmla="*/ 495839 w 12192000"/>
              <a:gd name="connsiteY155" fmla="*/ 217305 h 2685062"/>
              <a:gd name="connsiteX156" fmla="*/ 507910 w 12192000"/>
              <a:gd name="connsiteY156" fmla="*/ 219773 h 2685062"/>
              <a:gd name="connsiteX157" fmla="*/ 561428 w 12192000"/>
              <a:gd name="connsiteY157" fmla="*/ 201460 h 2685062"/>
              <a:gd name="connsiteX158" fmla="*/ 712813 w 12192000"/>
              <a:gd name="connsiteY158" fmla="*/ 151411 h 2685062"/>
              <a:gd name="connsiteX159" fmla="*/ 819366 w 12192000"/>
              <a:gd name="connsiteY159" fmla="*/ 70479 h 2685062"/>
              <a:gd name="connsiteX160" fmla="*/ 862489 w 12192000"/>
              <a:gd name="connsiteY160" fmla="*/ 63238 h 2685062"/>
              <a:gd name="connsiteX161" fmla="*/ 934387 w 12192000"/>
              <a:gd name="connsiteY161" fmla="*/ 50788 h 2685062"/>
              <a:gd name="connsiteX162" fmla="*/ 948874 w 12192000"/>
              <a:gd name="connsiteY162" fmla="*/ 55208 h 2685062"/>
              <a:gd name="connsiteX163" fmla="*/ 955237 w 12192000"/>
              <a:gd name="connsiteY163" fmla="*/ 54040 h 2685062"/>
              <a:gd name="connsiteX164" fmla="*/ 955886 w 12192000"/>
              <a:gd name="connsiteY164" fmla="*/ 54325 h 2685062"/>
              <a:gd name="connsiteX165" fmla="*/ 957239 w 12192000"/>
              <a:gd name="connsiteY165" fmla="*/ 53673 h 2685062"/>
              <a:gd name="connsiteX166" fmla="*/ 971343 w 12192000"/>
              <a:gd name="connsiteY166" fmla="*/ 51086 h 2685062"/>
              <a:gd name="connsiteX167" fmla="*/ 1002063 w 12192000"/>
              <a:gd name="connsiteY167" fmla="*/ 54158 h 2685062"/>
              <a:gd name="connsiteX168" fmla="*/ 1020663 w 12192000"/>
              <a:gd name="connsiteY168" fmla="*/ 53408 h 2685062"/>
              <a:gd name="connsiteX169" fmla="*/ 1039181 w 12192000"/>
              <a:gd name="connsiteY169" fmla="*/ 40356 h 2685062"/>
              <a:gd name="connsiteX170" fmla="*/ 1051914 w 12192000"/>
              <a:gd name="connsiteY170" fmla="*/ 39166 h 2685062"/>
              <a:gd name="connsiteX171" fmla="*/ 1054501 w 12192000"/>
              <a:gd name="connsiteY171" fmla="*/ 37372 h 2685062"/>
              <a:gd name="connsiteX172" fmla="*/ 1061859 w 12192000"/>
              <a:gd name="connsiteY172" fmla="*/ 33902 h 2685062"/>
              <a:gd name="connsiteX173" fmla="*/ 1054558 w 12192000"/>
              <a:gd name="connsiteY173" fmla="*/ 30385 h 2685062"/>
              <a:gd name="connsiteX174" fmla="*/ 1140852 w 12192000"/>
              <a:gd name="connsiteY174" fmla="*/ 17327 h 2685062"/>
              <a:gd name="connsiteX175" fmla="*/ 1214144 w 12192000"/>
              <a:gd name="connsiteY175" fmla="*/ 6192 h 2685062"/>
              <a:gd name="connsiteX176" fmla="*/ 1338122 w 12192000"/>
              <a:gd name="connsiteY176" fmla="*/ 27996 h 2685062"/>
              <a:gd name="connsiteX177" fmla="*/ 1462415 w 12192000"/>
              <a:gd name="connsiteY177" fmla="*/ 0 h 268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2000" h="2685062">
                <a:moveTo>
                  <a:pt x="1462415" y="0"/>
                </a:moveTo>
                <a:lnTo>
                  <a:pt x="1494432" y="2457"/>
                </a:lnTo>
                <a:lnTo>
                  <a:pt x="1523667" y="11778"/>
                </a:lnTo>
                <a:lnTo>
                  <a:pt x="1523067" y="14207"/>
                </a:lnTo>
                <a:cubicBezTo>
                  <a:pt x="1523507" y="15871"/>
                  <a:pt x="1525127" y="16145"/>
                  <a:pt x="1527695" y="15715"/>
                </a:cubicBezTo>
                <a:lnTo>
                  <a:pt x="1532258" y="14518"/>
                </a:lnTo>
                <a:lnTo>
                  <a:pt x="1537796" y="16283"/>
                </a:lnTo>
                <a:lnTo>
                  <a:pt x="1553041" y="20452"/>
                </a:lnTo>
                <a:lnTo>
                  <a:pt x="1557495" y="25861"/>
                </a:lnTo>
                <a:cubicBezTo>
                  <a:pt x="1571578" y="34900"/>
                  <a:pt x="1608020" y="28047"/>
                  <a:pt x="1617448" y="40977"/>
                </a:cubicBezTo>
                <a:lnTo>
                  <a:pt x="1636697" y="39108"/>
                </a:lnTo>
                <a:lnTo>
                  <a:pt x="1657286" y="49000"/>
                </a:lnTo>
                <a:cubicBezTo>
                  <a:pt x="1676389" y="57312"/>
                  <a:pt x="1696470" y="62807"/>
                  <a:pt x="1719191" y="56920"/>
                </a:cubicBezTo>
                <a:cubicBezTo>
                  <a:pt x="1709669" y="73491"/>
                  <a:pt x="1773685" y="56115"/>
                  <a:pt x="1787126" y="71960"/>
                </a:cubicBezTo>
                <a:cubicBezTo>
                  <a:pt x="1795166" y="84864"/>
                  <a:pt x="1816465" y="82599"/>
                  <a:pt x="1834555" y="86590"/>
                </a:cubicBezTo>
                <a:cubicBezTo>
                  <a:pt x="1850712" y="99365"/>
                  <a:pt x="1937782" y="107374"/>
                  <a:pt x="1966070" y="103987"/>
                </a:cubicBezTo>
                <a:cubicBezTo>
                  <a:pt x="2043209" y="86564"/>
                  <a:pt x="2126459" y="137078"/>
                  <a:pt x="2188582" y="124532"/>
                </a:cubicBezTo>
                <a:cubicBezTo>
                  <a:pt x="2206064" y="124932"/>
                  <a:pt x="2221206" y="127247"/>
                  <a:pt x="2234811" y="130739"/>
                </a:cubicBezTo>
                <a:lnTo>
                  <a:pt x="2270005" y="143358"/>
                </a:lnTo>
                <a:lnTo>
                  <a:pt x="2274208" y="152634"/>
                </a:lnTo>
                <a:lnTo>
                  <a:pt x="2298905" y="157215"/>
                </a:lnTo>
                <a:lnTo>
                  <a:pt x="2304521" y="159957"/>
                </a:lnTo>
                <a:cubicBezTo>
                  <a:pt x="2315230" y="165224"/>
                  <a:pt x="2326016" y="170200"/>
                  <a:pt x="2337696" y="174150"/>
                </a:cubicBezTo>
                <a:cubicBezTo>
                  <a:pt x="2354259" y="137711"/>
                  <a:pt x="2439767" y="201742"/>
                  <a:pt x="2432112" y="166646"/>
                </a:cubicBezTo>
                <a:cubicBezTo>
                  <a:pt x="2482400" y="178172"/>
                  <a:pt x="2480978" y="159994"/>
                  <a:pt x="2500149" y="168723"/>
                </a:cubicBezTo>
                <a:lnTo>
                  <a:pt x="2504776" y="171455"/>
                </a:lnTo>
                <a:lnTo>
                  <a:pt x="2507358" y="177677"/>
                </a:lnTo>
                <a:lnTo>
                  <a:pt x="2518847" y="180936"/>
                </a:lnTo>
                <a:lnTo>
                  <a:pt x="2528864" y="188517"/>
                </a:lnTo>
                <a:cubicBezTo>
                  <a:pt x="2656589" y="189245"/>
                  <a:pt x="2818894" y="267460"/>
                  <a:pt x="2938613" y="248764"/>
                </a:cubicBezTo>
                <a:lnTo>
                  <a:pt x="3132513" y="229282"/>
                </a:lnTo>
                <a:cubicBezTo>
                  <a:pt x="3153391" y="218737"/>
                  <a:pt x="3187482" y="219423"/>
                  <a:pt x="3208657" y="230814"/>
                </a:cubicBezTo>
                <a:cubicBezTo>
                  <a:pt x="3212298" y="232773"/>
                  <a:pt x="3215412" y="234983"/>
                  <a:pt x="3217904" y="237375"/>
                </a:cubicBezTo>
                <a:cubicBezTo>
                  <a:pt x="3279351" y="212726"/>
                  <a:pt x="3298012" y="233121"/>
                  <a:pt x="3330150" y="214762"/>
                </a:cubicBezTo>
                <a:cubicBezTo>
                  <a:pt x="3405531" y="217422"/>
                  <a:pt x="3451160" y="247861"/>
                  <a:pt x="3480527" y="231960"/>
                </a:cubicBezTo>
                <a:cubicBezTo>
                  <a:pt x="3516075" y="238991"/>
                  <a:pt x="3553819" y="269164"/>
                  <a:pt x="3591806" y="253003"/>
                </a:cubicBezTo>
                <a:cubicBezTo>
                  <a:pt x="3586673" y="270421"/>
                  <a:pt x="3640034" y="246868"/>
                  <a:pt x="3655143" y="261318"/>
                </a:cubicBezTo>
                <a:cubicBezTo>
                  <a:pt x="3664868" y="273371"/>
                  <a:pt x="3683329" y="269035"/>
                  <a:pt x="3700191" y="271235"/>
                </a:cubicBezTo>
                <a:cubicBezTo>
                  <a:pt x="3717097" y="282363"/>
                  <a:pt x="3796016" y="281812"/>
                  <a:pt x="3820459" y="275675"/>
                </a:cubicBezTo>
                <a:cubicBezTo>
                  <a:pt x="3885463" y="250791"/>
                  <a:pt x="3969506" y="292904"/>
                  <a:pt x="4022158" y="274341"/>
                </a:cubicBezTo>
                <a:cubicBezTo>
                  <a:pt x="4084571" y="269096"/>
                  <a:pt x="4119856" y="297968"/>
                  <a:pt x="4164508" y="309117"/>
                </a:cubicBezTo>
                <a:cubicBezTo>
                  <a:pt x="4171915" y="271244"/>
                  <a:pt x="4260667" y="326583"/>
                  <a:pt x="4246843" y="292417"/>
                </a:cubicBezTo>
                <a:cubicBezTo>
                  <a:pt x="4309458" y="301142"/>
                  <a:pt x="4279869" y="266331"/>
                  <a:pt x="4337133" y="304707"/>
                </a:cubicBezTo>
                <a:cubicBezTo>
                  <a:pt x="4450694" y="292933"/>
                  <a:pt x="4593547" y="330375"/>
                  <a:pt x="4696109" y="300060"/>
                </a:cubicBezTo>
                <a:lnTo>
                  <a:pt x="4928090" y="291457"/>
                </a:lnTo>
                <a:lnTo>
                  <a:pt x="4960316" y="287841"/>
                </a:lnTo>
                <a:cubicBezTo>
                  <a:pt x="4960491" y="287029"/>
                  <a:pt x="4960665" y="286217"/>
                  <a:pt x="4960840" y="285406"/>
                </a:cubicBezTo>
                <a:cubicBezTo>
                  <a:pt x="4962018" y="283892"/>
                  <a:pt x="4963691" y="283924"/>
                  <a:pt x="4965958" y="284802"/>
                </a:cubicBezTo>
                <a:lnTo>
                  <a:pt x="4969785" y="286778"/>
                </a:lnTo>
                <a:lnTo>
                  <a:pt x="4975889" y="286093"/>
                </a:lnTo>
                <a:lnTo>
                  <a:pt x="4992382" y="284871"/>
                </a:lnTo>
                <a:lnTo>
                  <a:pt x="4999094" y="280499"/>
                </a:lnTo>
                <a:lnTo>
                  <a:pt x="5080965" y="282208"/>
                </a:lnTo>
                <a:lnTo>
                  <a:pt x="5105166" y="276473"/>
                </a:lnTo>
                <a:cubicBezTo>
                  <a:pt x="5127226" y="271982"/>
                  <a:pt x="5148953" y="270367"/>
                  <a:pt x="5168054" y="280137"/>
                </a:cubicBezTo>
                <a:cubicBezTo>
                  <a:pt x="5166431" y="262533"/>
                  <a:pt x="5219894" y="290815"/>
                  <a:pt x="5239940" y="278079"/>
                </a:cubicBezTo>
                <a:cubicBezTo>
                  <a:pt x="5253484" y="267178"/>
                  <a:pt x="5272860" y="273220"/>
                  <a:pt x="5291998" y="272685"/>
                </a:cubicBezTo>
                <a:cubicBezTo>
                  <a:pt x="5313255" y="263383"/>
                  <a:pt x="5400292" y="271538"/>
                  <a:pt x="5425861" y="279926"/>
                </a:cubicBezTo>
                <a:cubicBezTo>
                  <a:pt x="5491875" y="310639"/>
                  <a:pt x="5594484" y="277380"/>
                  <a:pt x="5648321" y="300693"/>
                </a:cubicBezTo>
                <a:cubicBezTo>
                  <a:pt x="5665248" y="303486"/>
                  <a:pt x="5680800" y="304021"/>
                  <a:pt x="5695414" y="303150"/>
                </a:cubicBezTo>
                <a:lnTo>
                  <a:pt x="5743064" y="289335"/>
                </a:lnTo>
                <a:lnTo>
                  <a:pt x="5768797" y="289436"/>
                </a:lnTo>
                <a:lnTo>
                  <a:pt x="5775419" y="287831"/>
                </a:lnTo>
                <a:cubicBezTo>
                  <a:pt x="5788059" y="284732"/>
                  <a:pt x="5800646" y="281926"/>
                  <a:pt x="5813624" y="280263"/>
                </a:cubicBezTo>
                <a:cubicBezTo>
                  <a:pt x="5812999" y="318182"/>
                  <a:pt x="5923892" y="272386"/>
                  <a:pt x="5900676" y="304615"/>
                </a:cubicBezTo>
                <a:cubicBezTo>
                  <a:pt x="5954067" y="302717"/>
                  <a:pt x="5944477" y="319870"/>
                  <a:pt x="5966795" y="314993"/>
                </a:cubicBezTo>
                <a:lnTo>
                  <a:pt x="5972463" y="313217"/>
                </a:lnTo>
                <a:lnTo>
                  <a:pt x="5977754" y="307726"/>
                </a:lnTo>
                <a:lnTo>
                  <a:pt x="5990232" y="306694"/>
                </a:lnTo>
                <a:lnTo>
                  <a:pt x="6003260" y="301250"/>
                </a:lnTo>
                <a:cubicBezTo>
                  <a:pt x="6125949" y="323771"/>
                  <a:pt x="6292426" y="300774"/>
                  <a:pt x="6398655" y="340447"/>
                </a:cubicBezTo>
                <a:lnTo>
                  <a:pt x="6477250" y="370643"/>
                </a:lnTo>
                <a:cubicBezTo>
                  <a:pt x="6518147" y="382960"/>
                  <a:pt x="6560561" y="347277"/>
                  <a:pt x="6599996" y="371929"/>
                </a:cubicBezTo>
                <a:cubicBezTo>
                  <a:pt x="6615225" y="385828"/>
                  <a:pt x="6648193" y="391366"/>
                  <a:pt x="6673632" y="384303"/>
                </a:cubicBezTo>
                <a:cubicBezTo>
                  <a:pt x="6678009" y="383088"/>
                  <a:pt x="6681993" y="381536"/>
                  <a:pt x="6685461" y="379698"/>
                </a:cubicBezTo>
                <a:cubicBezTo>
                  <a:pt x="6733172" y="414481"/>
                  <a:pt x="6760278" y="398336"/>
                  <a:pt x="6782761" y="421766"/>
                </a:cubicBezTo>
                <a:cubicBezTo>
                  <a:pt x="6856177" y="432921"/>
                  <a:pt x="6913662" y="412056"/>
                  <a:pt x="6934599" y="432626"/>
                </a:cubicBezTo>
                <a:cubicBezTo>
                  <a:pt x="6971837" y="432351"/>
                  <a:pt x="7021650" y="410307"/>
                  <a:pt x="7050728" y="432695"/>
                </a:cubicBezTo>
                <a:cubicBezTo>
                  <a:pt x="7053692" y="415076"/>
                  <a:pt x="7094152" y="447339"/>
                  <a:pt x="7115167" y="436243"/>
                </a:cubicBezTo>
                <a:cubicBezTo>
                  <a:pt x="7129937" y="426464"/>
                  <a:pt x="7145660" y="433973"/>
                  <a:pt x="7162809" y="434931"/>
                </a:cubicBezTo>
                <a:cubicBezTo>
                  <a:pt x="7184039" y="427343"/>
                  <a:pt x="7259393" y="442217"/>
                  <a:pt x="7280034" y="452539"/>
                </a:cubicBezTo>
                <a:cubicBezTo>
                  <a:pt x="7331046" y="488194"/>
                  <a:pt x="7430616" y="463128"/>
                  <a:pt x="7472654" y="490482"/>
                </a:cubicBezTo>
                <a:cubicBezTo>
                  <a:pt x="7541994" y="500728"/>
                  <a:pt x="7643498" y="509315"/>
                  <a:pt x="7696080" y="514010"/>
                </a:cubicBezTo>
                <a:cubicBezTo>
                  <a:pt x="7760013" y="517032"/>
                  <a:pt x="7715914" y="545003"/>
                  <a:pt x="7788139" y="518649"/>
                </a:cubicBezTo>
                <a:cubicBezTo>
                  <a:pt x="7891601" y="550571"/>
                  <a:pt x="8143222" y="510864"/>
                  <a:pt x="8227756" y="558548"/>
                </a:cubicBezTo>
                <a:cubicBezTo>
                  <a:pt x="8317876" y="569251"/>
                  <a:pt x="8261697" y="569546"/>
                  <a:pt x="8328859" y="582867"/>
                </a:cubicBezTo>
                <a:cubicBezTo>
                  <a:pt x="8336976" y="627379"/>
                  <a:pt x="8495085" y="643261"/>
                  <a:pt x="8532898" y="668282"/>
                </a:cubicBezTo>
                <a:cubicBezTo>
                  <a:pt x="8626867" y="678146"/>
                  <a:pt x="8698118" y="715603"/>
                  <a:pt x="8792925" y="701900"/>
                </a:cubicBezTo>
                <a:cubicBezTo>
                  <a:pt x="8796856" y="707882"/>
                  <a:pt x="8802564" y="712918"/>
                  <a:pt x="8809491" y="717262"/>
                </a:cubicBezTo>
                <a:lnTo>
                  <a:pt x="8814066" y="719410"/>
                </a:lnTo>
                <a:lnTo>
                  <a:pt x="8815751" y="718686"/>
                </a:lnTo>
                <a:cubicBezTo>
                  <a:pt x="8822134" y="717141"/>
                  <a:pt x="8829906" y="716502"/>
                  <a:pt x="8840540" y="717083"/>
                </a:cubicBezTo>
                <a:cubicBezTo>
                  <a:pt x="8844566" y="676948"/>
                  <a:pt x="8862586" y="704813"/>
                  <a:pt x="8897062" y="697553"/>
                </a:cubicBezTo>
                <a:cubicBezTo>
                  <a:pt x="8926967" y="693826"/>
                  <a:pt x="8941387" y="680067"/>
                  <a:pt x="8965922" y="672885"/>
                </a:cubicBezTo>
                <a:cubicBezTo>
                  <a:pt x="8985861" y="668208"/>
                  <a:pt x="8990451" y="680326"/>
                  <a:pt x="9016694" y="669496"/>
                </a:cubicBezTo>
                <a:cubicBezTo>
                  <a:pt x="9064226" y="680468"/>
                  <a:pt x="9102961" y="653230"/>
                  <a:pt x="9139695" y="648174"/>
                </a:cubicBezTo>
                <a:cubicBezTo>
                  <a:pt x="9151373" y="649226"/>
                  <a:pt x="9186538" y="645057"/>
                  <a:pt x="9219129" y="639013"/>
                </a:cubicBezTo>
                <a:lnTo>
                  <a:pt x="9221354" y="638501"/>
                </a:lnTo>
                <a:lnTo>
                  <a:pt x="9237592" y="642494"/>
                </a:lnTo>
                <a:cubicBezTo>
                  <a:pt x="9241555" y="644212"/>
                  <a:pt x="9242210" y="646204"/>
                  <a:pt x="9236570" y="648762"/>
                </a:cubicBezTo>
                <a:cubicBezTo>
                  <a:pt x="9241114" y="652055"/>
                  <a:pt x="9245782" y="653517"/>
                  <a:pt x="9250521" y="654041"/>
                </a:cubicBezTo>
                <a:cubicBezTo>
                  <a:pt x="9259996" y="655089"/>
                  <a:pt x="9269753" y="652386"/>
                  <a:pt x="9279357" y="653083"/>
                </a:cubicBezTo>
                <a:lnTo>
                  <a:pt x="9289731" y="656356"/>
                </a:lnTo>
                <a:lnTo>
                  <a:pt x="9293723" y="656237"/>
                </a:lnTo>
                <a:lnTo>
                  <a:pt x="9303097" y="656723"/>
                </a:lnTo>
                <a:lnTo>
                  <a:pt x="9302251" y="652725"/>
                </a:lnTo>
                <a:cubicBezTo>
                  <a:pt x="9300561" y="648869"/>
                  <a:pt x="9299408" y="644676"/>
                  <a:pt x="9314122" y="645860"/>
                </a:cubicBezTo>
                <a:cubicBezTo>
                  <a:pt x="9344433" y="650204"/>
                  <a:pt x="9356229" y="634440"/>
                  <a:pt x="9367772" y="650683"/>
                </a:cubicBezTo>
                <a:lnTo>
                  <a:pt x="9370291" y="655264"/>
                </a:lnTo>
                <a:lnTo>
                  <a:pt x="9377007" y="656308"/>
                </a:lnTo>
                <a:cubicBezTo>
                  <a:pt x="9380660" y="656340"/>
                  <a:pt x="9382824" y="655350"/>
                  <a:pt x="9382497" y="652427"/>
                </a:cubicBezTo>
                <a:cubicBezTo>
                  <a:pt x="9410043" y="665739"/>
                  <a:pt x="9444726" y="648939"/>
                  <a:pt x="9474013" y="647005"/>
                </a:cubicBezTo>
                <a:cubicBezTo>
                  <a:pt x="9494765" y="659508"/>
                  <a:pt x="9535746" y="643122"/>
                  <a:pt x="9595899" y="646979"/>
                </a:cubicBezTo>
                <a:cubicBezTo>
                  <a:pt x="9618462" y="661284"/>
                  <a:pt x="9636478" y="649421"/>
                  <a:pt x="9681269" y="669984"/>
                </a:cubicBezTo>
                <a:cubicBezTo>
                  <a:pt x="9683619" y="668616"/>
                  <a:pt x="9686437" y="667412"/>
                  <a:pt x="9689635" y="666408"/>
                </a:cubicBezTo>
                <a:cubicBezTo>
                  <a:pt x="9708219" y="660578"/>
                  <a:pt x="9735343" y="662659"/>
                  <a:pt x="9750215" y="671056"/>
                </a:cubicBezTo>
                <a:cubicBezTo>
                  <a:pt x="9822560" y="699676"/>
                  <a:pt x="9892985" y="704863"/>
                  <a:pt x="9957974" y="715080"/>
                </a:cubicBezTo>
                <a:cubicBezTo>
                  <a:pt x="10031995" y="724171"/>
                  <a:pt x="9987651" y="694466"/>
                  <a:pt x="10076482" y="723397"/>
                </a:cubicBezTo>
                <a:cubicBezTo>
                  <a:pt x="10088264" y="715403"/>
                  <a:pt x="10100170" y="715974"/>
                  <a:pt x="10119263" y="721877"/>
                </a:cubicBezTo>
                <a:cubicBezTo>
                  <a:pt x="10155360" y="725633"/>
                  <a:pt x="10156886" y="703170"/>
                  <a:pt x="10190893" y="719606"/>
                </a:cubicBezTo>
                <a:cubicBezTo>
                  <a:pt x="10186651" y="707114"/>
                  <a:pt x="10260542" y="720706"/>
                  <a:pt x="10246203" y="706893"/>
                </a:cubicBezTo>
                <a:cubicBezTo>
                  <a:pt x="10271921" y="697978"/>
                  <a:pt x="10280122" y="716866"/>
                  <a:pt x="10305396" y="709359"/>
                </a:cubicBezTo>
                <a:cubicBezTo>
                  <a:pt x="10332266" y="709354"/>
                  <a:pt x="10287753" y="720864"/>
                  <a:pt x="10316856" y="724179"/>
                </a:cubicBezTo>
                <a:cubicBezTo>
                  <a:pt x="10352558" y="726042"/>
                  <a:pt x="10348261" y="747938"/>
                  <a:pt x="10380919" y="722193"/>
                </a:cubicBezTo>
                <a:cubicBezTo>
                  <a:pt x="10416787" y="731946"/>
                  <a:pt x="10426384" y="719959"/>
                  <a:pt x="10478351" y="717620"/>
                </a:cubicBezTo>
                <a:cubicBezTo>
                  <a:pt x="10498311" y="726260"/>
                  <a:pt x="10516018" y="724144"/>
                  <a:pt x="10533954" y="718660"/>
                </a:cubicBezTo>
                <a:cubicBezTo>
                  <a:pt x="10583102" y="724237"/>
                  <a:pt x="10630104" y="717410"/>
                  <a:pt x="10686474" y="717507"/>
                </a:cubicBezTo>
                <a:cubicBezTo>
                  <a:pt x="10745160" y="730015"/>
                  <a:pt x="10779502" y="713124"/>
                  <a:pt x="10839729" y="713306"/>
                </a:cubicBezTo>
                <a:cubicBezTo>
                  <a:pt x="10895292" y="735596"/>
                  <a:pt x="10883335" y="689293"/>
                  <a:pt x="10933271" y="693628"/>
                </a:cubicBezTo>
                <a:cubicBezTo>
                  <a:pt x="11011861" y="715600"/>
                  <a:pt x="10933941" y="678563"/>
                  <a:pt x="11058950" y="692031"/>
                </a:cubicBezTo>
                <a:cubicBezTo>
                  <a:pt x="11065574" y="695312"/>
                  <a:pt x="11081347" y="693264"/>
                  <a:pt x="11080388" y="689245"/>
                </a:cubicBezTo>
                <a:cubicBezTo>
                  <a:pt x="11088176" y="690921"/>
                  <a:pt x="11106032" y="699551"/>
                  <a:pt x="11108911" y="693363"/>
                </a:cubicBezTo>
                <a:cubicBezTo>
                  <a:pt x="11149149" y="694912"/>
                  <a:pt x="11188483" y="700869"/>
                  <a:pt x="11223119" y="710661"/>
                </a:cubicBezTo>
                <a:cubicBezTo>
                  <a:pt x="11302059" y="704266"/>
                  <a:pt x="11255617" y="731239"/>
                  <a:pt x="11311983" y="731410"/>
                </a:cubicBezTo>
                <a:cubicBezTo>
                  <a:pt x="11358665" y="721567"/>
                  <a:pt x="11373894" y="732638"/>
                  <a:pt x="11426940" y="727340"/>
                </a:cubicBezTo>
                <a:cubicBezTo>
                  <a:pt x="11441993" y="748767"/>
                  <a:pt x="11476074" y="727962"/>
                  <a:pt x="11495624" y="734858"/>
                </a:cubicBezTo>
                <a:cubicBezTo>
                  <a:pt x="11530841" y="712823"/>
                  <a:pt x="11572173" y="761025"/>
                  <a:pt x="11605975" y="762433"/>
                </a:cubicBezTo>
                <a:cubicBezTo>
                  <a:pt x="11663316" y="761143"/>
                  <a:pt x="11727635" y="739871"/>
                  <a:pt x="11756134" y="765012"/>
                </a:cubicBezTo>
                <a:cubicBezTo>
                  <a:pt x="11761348" y="755468"/>
                  <a:pt x="11757526" y="741943"/>
                  <a:pt x="11789788" y="745316"/>
                </a:cubicBezTo>
                <a:cubicBezTo>
                  <a:pt x="11803253" y="740995"/>
                  <a:pt x="11807074" y="726138"/>
                  <a:pt x="11832833" y="734720"/>
                </a:cubicBezTo>
                <a:cubicBezTo>
                  <a:pt x="11798846" y="746443"/>
                  <a:pt x="11852821" y="750721"/>
                  <a:pt x="11846338" y="765994"/>
                </a:cubicBezTo>
                <a:cubicBezTo>
                  <a:pt x="11885947" y="777555"/>
                  <a:pt x="11979991" y="768560"/>
                  <a:pt x="11972492" y="796180"/>
                </a:cubicBezTo>
                <a:cubicBezTo>
                  <a:pt x="11982931" y="813135"/>
                  <a:pt x="12037186" y="790090"/>
                  <a:pt x="12035979" y="807835"/>
                </a:cubicBezTo>
                <a:cubicBezTo>
                  <a:pt x="12059694" y="797410"/>
                  <a:pt x="12098516" y="817951"/>
                  <a:pt x="12135850" y="819056"/>
                </a:cubicBezTo>
                <a:cubicBezTo>
                  <a:pt x="12142309" y="827359"/>
                  <a:pt x="12150917" y="827343"/>
                  <a:pt x="12166092" y="823695"/>
                </a:cubicBezTo>
                <a:lnTo>
                  <a:pt x="12190645" y="826863"/>
                </a:lnTo>
                <a:lnTo>
                  <a:pt x="12192000" y="880762"/>
                </a:lnTo>
                <a:lnTo>
                  <a:pt x="12192000" y="2685062"/>
                </a:lnTo>
                <a:lnTo>
                  <a:pt x="0" y="2685062"/>
                </a:lnTo>
                <a:lnTo>
                  <a:pt x="0" y="283917"/>
                </a:lnTo>
                <a:lnTo>
                  <a:pt x="44213" y="302297"/>
                </a:lnTo>
                <a:cubicBezTo>
                  <a:pt x="57125" y="321111"/>
                  <a:pt x="151150" y="310991"/>
                  <a:pt x="172465" y="314866"/>
                </a:cubicBezTo>
                <a:cubicBezTo>
                  <a:pt x="201883" y="307918"/>
                  <a:pt x="192551" y="309357"/>
                  <a:pt x="223361" y="304828"/>
                </a:cubicBezTo>
                <a:cubicBezTo>
                  <a:pt x="235273" y="283233"/>
                  <a:pt x="290082" y="292239"/>
                  <a:pt x="320595" y="288341"/>
                </a:cubicBezTo>
                <a:cubicBezTo>
                  <a:pt x="326821" y="269140"/>
                  <a:pt x="347105" y="264031"/>
                  <a:pt x="401087" y="246745"/>
                </a:cubicBezTo>
                <a:cubicBezTo>
                  <a:pt x="407068" y="225028"/>
                  <a:pt x="475269" y="251137"/>
                  <a:pt x="495839" y="217305"/>
                </a:cubicBezTo>
                <a:cubicBezTo>
                  <a:pt x="499633" y="218429"/>
                  <a:pt x="503698" y="219260"/>
                  <a:pt x="507910" y="219773"/>
                </a:cubicBezTo>
                <a:cubicBezTo>
                  <a:pt x="532375" y="222751"/>
                  <a:pt x="556339" y="214552"/>
                  <a:pt x="561428" y="201460"/>
                </a:cubicBezTo>
                <a:cubicBezTo>
                  <a:pt x="599747" y="152259"/>
                  <a:pt x="661201" y="177254"/>
                  <a:pt x="712813" y="151411"/>
                </a:cubicBezTo>
                <a:cubicBezTo>
                  <a:pt x="774420" y="124993"/>
                  <a:pt x="765426" y="123535"/>
                  <a:pt x="819366" y="70479"/>
                </a:cubicBezTo>
                <a:cubicBezTo>
                  <a:pt x="839647" y="77460"/>
                  <a:pt x="850544" y="74267"/>
                  <a:pt x="862489" y="63238"/>
                </a:cubicBezTo>
                <a:cubicBezTo>
                  <a:pt x="893284" y="51157"/>
                  <a:pt x="919686" y="77447"/>
                  <a:pt x="934387" y="50788"/>
                </a:cubicBezTo>
                <a:cubicBezTo>
                  <a:pt x="936825" y="54711"/>
                  <a:pt x="942184" y="55671"/>
                  <a:pt x="948874" y="55208"/>
                </a:cubicBezTo>
                <a:lnTo>
                  <a:pt x="955237" y="54040"/>
                </a:lnTo>
                <a:lnTo>
                  <a:pt x="955886" y="54325"/>
                </a:lnTo>
                <a:lnTo>
                  <a:pt x="957239" y="53673"/>
                </a:lnTo>
                <a:lnTo>
                  <a:pt x="971343" y="51086"/>
                </a:lnTo>
                <a:cubicBezTo>
                  <a:pt x="986863" y="47540"/>
                  <a:pt x="1001346" y="44460"/>
                  <a:pt x="1002063" y="54158"/>
                </a:cubicBezTo>
                <a:cubicBezTo>
                  <a:pt x="1010763" y="55438"/>
                  <a:pt x="1016476" y="54893"/>
                  <a:pt x="1020663" y="53408"/>
                </a:cubicBezTo>
                <a:cubicBezTo>
                  <a:pt x="1029036" y="50440"/>
                  <a:pt x="1031306" y="43717"/>
                  <a:pt x="1039181" y="40356"/>
                </a:cubicBezTo>
                <a:lnTo>
                  <a:pt x="1051914" y="39166"/>
                </a:lnTo>
                <a:lnTo>
                  <a:pt x="1054501" y="37372"/>
                </a:lnTo>
                <a:lnTo>
                  <a:pt x="1061859" y="33902"/>
                </a:lnTo>
                <a:lnTo>
                  <a:pt x="1054558" y="30385"/>
                </a:lnTo>
                <a:cubicBezTo>
                  <a:pt x="1046905" y="27358"/>
                  <a:pt x="1128596" y="22367"/>
                  <a:pt x="1140852" y="17327"/>
                </a:cubicBezTo>
                <a:lnTo>
                  <a:pt x="1214144" y="6192"/>
                </a:lnTo>
                <a:lnTo>
                  <a:pt x="1338122" y="27996"/>
                </a:lnTo>
                <a:cubicBezTo>
                  <a:pt x="1367144" y="1801"/>
                  <a:pt x="1432673" y="14019"/>
                  <a:pt x="1462415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4883F8A-E7C7-311C-1377-261A821A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082" y="4779792"/>
            <a:ext cx="8943998" cy="8567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Érzelemjelvény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817BA1E-EB31-285A-2CD1-9699BFDAC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994" y="1009248"/>
            <a:ext cx="2613014" cy="2840233"/>
          </a:xfrm>
          <a:prstGeom prst="rect">
            <a:avLst/>
          </a:prstGeom>
        </p:spPr>
      </p:pic>
      <p:sp>
        <p:nvSpPr>
          <p:cNvPr id="41" name="Rectangle 6">
            <a:extLst>
              <a:ext uri="{FF2B5EF4-FFF2-40B4-BE49-F238E27FC236}">
                <a16:creationId xmlns:a16="http://schemas.microsoft.com/office/drawing/2014/main" id="{D7538F2A-6532-4E38-8354-21841BB0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41620" y="2063711"/>
            <a:ext cx="1027015" cy="361496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Kép 6" descr="A képen szöveg, Acélkék, képernyőkép, Betűtípus látható&#10;&#10;Automatikusan generált leírás">
            <a:extLst>
              <a:ext uri="{FF2B5EF4-FFF2-40B4-BE49-F238E27FC236}">
                <a16:creationId xmlns:a16="http://schemas.microsoft.com/office/drawing/2014/main" id="{17A299B4-C1B3-A608-8B02-4610492D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661" y="1934217"/>
            <a:ext cx="4169664" cy="990294"/>
          </a:xfrm>
          <a:prstGeom prst="rect">
            <a:avLst/>
          </a:prstGeom>
        </p:spPr>
      </p:pic>
      <p:pic>
        <p:nvPicPr>
          <p:cNvPr id="8" name="Graphic 13">
            <a:extLst>
              <a:ext uri="{FF2B5EF4-FFF2-40B4-BE49-F238E27FC236}">
                <a16:creationId xmlns:a16="http://schemas.microsoft.com/office/drawing/2014/main" id="{4FC5B1F1-B395-199C-4433-4A992110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3016">
            <a:off x="6434859" y="5409649"/>
            <a:ext cx="1123640" cy="8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Screenshot of code:&#10;&#10;On button A pressed&#10;Show icon - smiley face &#10;On button B pressed&#10;Show icon - sad face ">
            <a:extLst>
              <a:ext uri="{FF2B5EF4-FFF2-40B4-BE49-F238E27FC236}">
                <a16:creationId xmlns:a16="http://schemas.microsoft.com/office/drawing/2014/main" id="{B05FB3A2-4E89-E0A9-3078-C39B07512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88" y="2198927"/>
            <a:ext cx="2540048" cy="337573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91C3438-CC8E-9E7B-0640-A19EA834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88" y="457841"/>
            <a:ext cx="2143424" cy="98121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BF49F67-A585-9EB8-7BCF-EA63D268C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129" y="2528762"/>
            <a:ext cx="2981741" cy="1800476"/>
          </a:xfrm>
          <a:prstGeom prst="rect">
            <a:avLst/>
          </a:prstGeom>
        </p:spPr>
      </p:pic>
      <p:pic>
        <p:nvPicPr>
          <p:cNvPr id="10" name="Graphic 2">
            <a:extLst>
              <a:ext uri="{FF2B5EF4-FFF2-40B4-BE49-F238E27FC236}">
                <a16:creationId xmlns:a16="http://schemas.microsoft.com/office/drawing/2014/main" id="{5F4F60D2-D5E4-B971-B201-1437ED31F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45959">
            <a:off x="7966875" y="755365"/>
            <a:ext cx="1051069" cy="1152786"/>
          </a:xfrm>
          <a:prstGeom prst="rect">
            <a:avLst/>
          </a:prstGeom>
        </p:spPr>
      </p:pic>
      <p:pic>
        <p:nvPicPr>
          <p:cNvPr id="11" name="Graphic 13">
            <a:extLst>
              <a:ext uri="{FF2B5EF4-FFF2-40B4-BE49-F238E27FC236}">
                <a16:creationId xmlns:a16="http://schemas.microsoft.com/office/drawing/2014/main" id="{B261138B-A85A-71E9-CD96-E2CC18C8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722687">
            <a:off x="8470765" y="5338340"/>
            <a:ext cx="511517" cy="7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2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E867170-2B12-39E6-8EB2-147BC1B3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>
                <a:ln w="22225">
                  <a:solidFill>
                    <a:schemeClr val="tx1"/>
                  </a:solidFill>
                  <a:miter lim="800000"/>
                </a:ln>
              </a:rPr>
              <a:t>4</a:t>
            </a:r>
            <a:r>
              <a:rPr lang="en-US" dirty="0">
                <a:ln w="22225">
                  <a:solidFill>
                    <a:schemeClr val="tx1"/>
                  </a:solidFill>
                  <a:miter lim="800000"/>
                </a:ln>
              </a:rPr>
              <a:t>. feladat</a:t>
            </a:r>
          </a:p>
        </p:txBody>
      </p:sp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BC1D600D-1A22-BA59-6542-524E96A2F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3" r="3263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68C0491-CC65-84D3-EABF-1A7215F54E20}"/>
              </a:ext>
            </a:extLst>
          </p:cNvPr>
          <p:cNvSpPr txBox="1"/>
          <p:nvPr/>
        </p:nvSpPr>
        <p:spPr>
          <a:xfrm>
            <a:off x="7393021" y="2782111"/>
            <a:ext cx="463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FF00"/>
                </a:solidFill>
              </a:rPr>
              <a:t>Integető robot</a:t>
            </a:r>
          </a:p>
        </p:txBody>
      </p:sp>
    </p:spTree>
    <p:extLst>
      <p:ext uri="{BB962C8B-B14F-4D97-AF65-F5344CB8AC3E}">
        <p14:creationId xmlns:p14="http://schemas.microsoft.com/office/powerpoint/2010/main" val="278849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98E4FF5-174D-25EE-1B6E-0FA366CB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91" y="3399769"/>
            <a:ext cx="6242766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Integető robot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Kép 3">
            <a:extLst>
              <a:ext uri="{FF2B5EF4-FFF2-40B4-BE49-F238E27FC236}">
                <a16:creationId xmlns:a16="http://schemas.microsoft.com/office/drawing/2014/main" id="{9977827E-DF2C-0A09-DD61-39E23B819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2" y="341004"/>
            <a:ext cx="11525864" cy="27950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Kép 5">
            <a:extLst>
              <a:ext uri="{FF2B5EF4-FFF2-40B4-BE49-F238E27FC236}">
                <a16:creationId xmlns:a16="http://schemas.microsoft.com/office/drawing/2014/main" id="{0CBF2FA5-3E2F-2F30-3400-505AFCF71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67" y="3283290"/>
            <a:ext cx="4265887" cy="32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E2F94A-4CA9-243D-B16B-0F93592A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Integető robot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A07FD1B-16B9-8277-D155-B4E44011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285750"/>
            <a:ext cx="56578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86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807AE5-8960-E3F4-68CD-9102AF08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Házi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feladat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F638F35-F064-2764-8D0A-372FB539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55" y="1072137"/>
            <a:ext cx="9875259" cy="143191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C0579A7-6D08-BCAE-0A1B-9E0109501E76}"/>
              </a:ext>
            </a:extLst>
          </p:cNvPr>
          <p:cNvSpPr txBox="1"/>
          <p:nvPr/>
        </p:nvSpPr>
        <p:spPr>
          <a:xfrm>
            <a:off x="3870073" y="3905832"/>
            <a:ext cx="8118727" cy="2738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Készítsünk olyan animációt, amelyben az 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1" dirty="0">
                <a:effectLst/>
              </a:rPr>
              <a:t>A</a:t>
            </a:r>
            <a:r>
              <a:rPr lang="en-US" sz="1600" b="0" i="0" dirty="0">
                <a:effectLst/>
              </a:rPr>
              <a:t> gombot lenyomva a robot az egyik karjával integet,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a </a:t>
            </a:r>
            <a:r>
              <a:rPr lang="en-US" sz="1600" b="0" i="1" dirty="0">
                <a:effectLst/>
              </a:rPr>
              <a:t>B</a:t>
            </a:r>
            <a:r>
              <a:rPr lang="en-US" sz="1600" b="0" i="0" dirty="0">
                <a:effectLst/>
              </a:rPr>
              <a:t> gomb hatására pedig a másikkal!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Ha mindkét gombot A+B egyszerre megnyomjuk, akkor pedig csináljon valami egyedi mozgást, amit mi találunk ki.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Az integetés legalább kétszer ismétlődjön.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Keressük meg a megfelelő blokkot ehhez a </a:t>
            </a:r>
            <a:r>
              <a:rPr lang="en-US" sz="1600" b="0" i="1" dirty="0">
                <a:effectLst/>
              </a:rPr>
              <a:t>Ciklusok</a:t>
            </a:r>
            <a:r>
              <a:rPr lang="en-US" sz="1600" b="0" i="0" dirty="0">
                <a:effectLst/>
              </a:rPr>
              <a:t> kategóriában. Az integetés után a robot vegye fel a kiindulási helyzetét!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Próbáljuk ki a projektet! Mentsük el a programot, hogy következő alkalommal folytathassuk!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020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292B136-969B-4D77-AACE-12F6B80A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87" y="282051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Felhasznált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irodal</a:t>
            </a:r>
            <a:r>
              <a:rPr lang="hu-HU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45F5535-5460-0297-585E-B76F8E92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5" y="2028699"/>
            <a:ext cx="11548872" cy="2800601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AC7929CA-D989-28C6-37EB-91F710E92CD1}"/>
              </a:ext>
            </a:extLst>
          </p:cNvPr>
          <p:cNvSpPr txBox="1"/>
          <p:nvPr/>
        </p:nvSpPr>
        <p:spPr>
          <a:xfrm>
            <a:off x="319265" y="5106257"/>
            <a:ext cx="11548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highlight>
                  <a:srgbClr val="C0C0C0"/>
                </a:highlight>
                <a:hlinkClick r:id="rId3"/>
              </a:rPr>
              <a:t>https://microbit.org/teach/lessons/first-lessons-with-makecode-and-the-microbit/</a:t>
            </a:r>
            <a:r>
              <a:rPr lang="hu-HU" sz="2400" dirty="0"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44FDFD7-5A20-746B-4ECE-E0B0A1FA890A}"/>
              </a:ext>
            </a:extLst>
          </p:cNvPr>
          <p:cNvSpPr txBox="1"/>
          <p:nvPr/>
        </p:nvSpPr>
        <p:spPr>
          <a:xfrm>
            <a:off x="319264" y="5850493"/>
            <a:ext cx="1024497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hu-HU" sz="2400" dirty="0"/>
              <a:t>Babarczi Éva: Microbit alapok Digitális kultúra 7-8. osztály c. PPT-je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B5BDB68-6938-05E7-0E59-4A8B1063EAF4}"/>
              </a:ext>
            </a:extLst>
          </p:cNvPr>
          <p:cNvSpPr txBox="1"/>
          <p:nvPr/>
        </p:nvSpPr>
        <p:spPr>
          <a:xfrm>
            <a:off x="319264" y="1678441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  <a:hlinkClick r:id="rId4"/>
              </a:rPr>
              <a:t>http://tehetseg.inf.elte.hu/segedanyagok.html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23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8805AD-1D77-D32B-BA49-1167C0C07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F84B5E6-EEF9-1F1F-79E1-35B8C7256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hu-HU" sz="4400" dirty="0"/>
              <a:t>Kezdjünk bele a programozásba!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6539F38-1FA8-2D22-719B-B3F50446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hu-HU" sz="2000" dirty="0">
                <a:hlinkClick r:id="rId2"/>
              </a:rPr>
              <a:t>https://makecode.microbit.org/</a:t>
            </a:r>
            <a:r>
              <a:rPr lang="hu-HU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9ED7A-92C4-CB22-8CC6-D5D8C49A5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8" r="35754"/>
          <a:stretch/>
        </p:blipFill>
        <p:spPr>
          <a:xfrm>
            <a:off x="5907518" y="-155632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2419A718-390F-0F88-7730-0A56985FD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61505">
            <a:off x="1200154" y="652397"/>
            <a:ext cx="1530767" cy="1989998"/>
          </a:xfrm>
          <a:prstGeom prst="rect">
            <a:avLst/>
          </a:prstGeom>
        </p:spPr>
      </p:pic>
      <p:pic>
        <p:nvPicPr>
          <p:cNvPr id="6" name="Graphic 15">
            <a:extLst>
              <a:ext uri="{FF2B5EF4-FFF2-40B4-BE49-F238E27FC236}">
                <a16:creationId xmlns:a16="http://schemas.microsoft.com/office/drawing/2014/main" id="{5B1A0CBA-30E9-D409-9164-ACD3B5BA1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48051" y="2272985"/>
            <a:ext cx="1016000" cy="13081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BEA8C4A1-08BB-7DD2-C317-F82C866B1DE4}"/>
              </a:ext>
            </a:extLst>
          </p:cNvPr>
          <p:cNvSpPr txBox="1"/>
          <p:nvPr/>
        </p:nvSpPr>
        <p:spPr>
          <a:xfrm>
            <a:off x="566636" y="588564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8"/>
              </a:rPr>
              <a:t>https://www.nkp.hu/tankonyv/digitalis_kultura_5_nat2020/lecke_01_012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477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E352D-97B4-0767-DD4F-C46869D59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457DC0-1A6A-0217-AFB7-81C2B1E9A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2" y="711560"/>
            <a:ext cx="6700915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>
                <a:ln w="22225">
                  <a:solidFill>
                    <a:schemeClr val="tx1"/>
                  </a:solidFill>
                  <a:miter lim="800000"/>
                </a:ln>
              </a:rPr>
              <a:t>1</a:t>
            </a:r>
            <a:r>
              <a:rPr lang="en-US" dirty="0">
                <a:ln w="22225">
                  <a:solidFill>
                    <a:schemeClr val="tx1"/>
                  </a:solidFill>
                  <a:miter lim="800000"/>
                </a:ln>
              </a:rPr>
              <a:t>. </a:t>
            </a:r>
            <a:r>
              <a:rPr lang="hu-HU" dirty="0">
                <a:ln w="22225">
                  <a:solidFill>
                    <a:schemeClr val="tx1"/>
                  </a:solidFill>
                  <a:miter lim="800000"/>
                </a:ln>
              </a:rPr>
              <a:t>f</a:t>
            </a:r>
            <a:r>
              <a:rPr lang="en-US" dirty="0" err="1">
                <a:ln w="22225">
                  <a:solidFill>
                    <a:schemeClr val="tx1"/>
                  </a:solidFill>
                  <a:miter lim="800000"/>
                </a:ln>
              </a:rPr>
              <a:t>eladat</a:t>
            </a:r>
            <a:br>
              <a:rPr lang="hu-HU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endParaRPr lang="en-US" sz="2400" dirty="0">
              <a:ln w="22225">
                <a:solidFill>
                  <a:schemeClr val="tx1"/>
                </a:solidFill>
                <a:miter lim="800000"/>
              </a:ln>
              <a:solidFill>
                <a:srgbClr val="00B0F0"/>
              </a:solidFill>
            </a:endParaRPr>
          </a:p>
        </p:txBody>
      </p:sp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1B20E29A-441F-D853-2F13-97ABD88EA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3" r="3263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92C08F81-E957-1015-04F7-8F556C5B0C35}"/>
              </a:ext>
            </a:extLst>
          </p:cNvPr>
          <p:cNvSpPr txBox="1"/>
          <p:nvPr/>
        </p:nvSpPr>
        <p:spPr>
          <a:xfrm>
            <a:off x="8297694" y="2782111"/>
            <a:ext cx="294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FF00"/>
                </a:solidFill>
              </a:rPr>
              <a:t>névjelvény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7577352-199C-BE4A-7EBF-FEEE55181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696" y="4100606"/>
            <a:ext cx="2886478" cy="1343212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B9E4B730-F5B5-C67B-927C-EC2C8EC81FE8}"/>
              </a:ext>
            </a:extLst>
          </p:cNvPr>
          <p:cNvSpPr txBox="1"/>
          <p:nvPr/>
        </p:nvSpPr>
        <p:spPr>
          <a:xfrm>
            <a:off x="208966" y="626963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https://microbit.org/projects/make-it-code-it/name-badge/</a:t>
            </a:r>
            <a:r>
              <a:rPr lang="hu-HU" dirty="0"/>
              <a:t> </a:t>
            </a:r>
          </a:p>
        </p:txBody>
      </p:sp>
      <p:pic>
        <p:nvPicPr>
          <p:cNvPr id="11" name="Picture 7" descr="Student using a micro:bit at a PC.">
            <a:extLst>
              <a:ext uri="{FF2B5EF4-FFF2-40B4-BE49-F238E27FC236}">
                <a16:creationId xmlns:a16="http://schemas.microsoft.com/office/drawing/2014/main" id="{EEB71683-B352-3239-9578-C688B20EC5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03" b="16853"/>
          <a:stretch/>
        </p:blipFill>
        <p:spPr>
          <a:xfrm>
            <a:off x="687016" y="298673"/>
            <a:ext cx="3665631" cy="2002698"/>
          </a:xfrm>
          <a:prstGeom prst="rect">
            <a:avLst/>
          </a:prstGeom>
        </p:spPr>
      </p:pic>
      <p:pic>
        <p:nvPicPr>
          <p:cNvPr id="13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699F30-D262-609F-51BF-184F36545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596" y="1263011"/>
            <a:ext cx="1254377" cy="10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89" y="329158"/>
            <a:ext cx="2882199" cy="880517"/>
          </a:xfrm>
        </p:spPr>
        <p:txBody>
          <a:bodyPr/>
          <a:lstStyle/>
          <a:p>
            <a:pPr marL="243411"/>
            <a:r>
              <a:rPr lang="hu-HU" dirty="0">
                <a:solidFill>
                  <a:srgbClr val="6C4BC1"/>
                </a:solidFill>
              </a:rPr>
              <a:t>Szorgalmi</a:t>
            </a:r>
            <a:r>
              <a:rPr lang="en-GB" dirty="0">
                <a:solidFill>
                  <a:srgbClr val="6C4BC1"/>
                </a:solidFill>
              </a:rPr>
              <a:t>    </a:t>
            </a:r>
            <a:endParaRPr lang="en-GB" dirty="0">
              <a:solidFill>
                <a:srgbClr val="3FB6FE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188" y="329158"/>
            <a:ext cx="2560288" cy="885975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6C4B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B131759-9774-7648-E136-E035FABE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45959">
            <a:off x="10218681" y="190031"/>
            <a:ext cx="1401425" cy="153704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322E4D-B75A-6D45-FB88-F3692A8F99F4}"/>
              </a:ext>
            </a:extLst>
          </p:cNvPr>
          <p:cNvSpPr txBox="1">
            <a:spLocks/>
          </p:cNvSpPr>
          <p:nvPr/>
        </p:nvSpPr>
        <p:spPr>
          <a:xfrm>
            <a:off x="1210693" y="1931689"/>
            <a:ext cx="4885308" cy="2229585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2" indent="0">
              <a:lnSpc>
                <a:spcPct val="110000"/>
              </a:lnSpc>
              <a:spcBef>
                <a:spcPts val="0"/>
              </a:spcBef>
              <a:spcAft>
                <a:spcPts val="4000"/>
              </a:spcAft>
              <a:buSzPct val="100000"/>
              <a:buNone/>
            </a:pPr>
            <a:r>
              <a:rPr lang="hu-HU" sz="2400" dirty="0"/>
              <a:t>Adj hozzá több információt, hogy többet tudjunk meg rólad!</a:t>
            </a:r>
            <a:endParaRPr lang="en-GB" sz="2400" dirty="0"/>
          </a:p>
          <a:p>
            <a:pPr marL="10582" indent="0">
              <a:lnSpc>
                <a:spcPct val="110000"/>
              </a:lnSpc>
              <a:spcBef>
                <a:spcPts val="0"/>
              </a:spcBef>
              <a:spcAft>
                <a:spcPts val="4000"/>
              </a:spcAft>
              <a:buSzPct val="100000"/>
              <a:buNone/>
            </a:pPr>
            <a:r>
              <a:rPr lang="hu-HU" sz="2400" dirty="0"/>
              <a:t>Adj hozzá ikonokat, hogy hogyan érzed magad! (</a:t>
            </a:r>
            <a:r>
              <a:rPr lang="en-GB" sz="2400" dirty="0"/>
              <a:t>‘show icon’</a:t>
            </a:r>
            <a:r>
              <a:rPr lang="hu-HU" sz="2400" dirty="0"/>
              <a:t>)</a:t>
            </a:r>
            <a:endParaRPr lang="en-GB" sz="2400" dirty="0"/>
          </a:p>
        </p:txBody>
      </p:sp>
      <p:pic>
        <p:nvPicPr>
          <p:cNvPr id="5" name="Content Placeholder 7" descr="Code showing:&#10;&#10;Forever&#10;Show string - my name is Amari&#10;Show icon - smiley face&#10;Show string - I am 10 years old ">
            <a:extLst>
              <a:ext uri="{FF2B5EF4-FFF2-40B4-BE49-F238E27FC236}">
                <a16:creationId xmlns:a16="http://schemas.microsoft.com/office/drawing/2014/main" id="{BBDC2367-5164-2C9C-5600-286F28DE4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063" y="1783292"/>
            <a:ext cx="4773083" cy="329141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F2E6B9D-7527-6DDE-1368-BEA91ACE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15139">
            <a:off x="728305" y="2024853"/>
            <a:ext cx="389467" cy="3894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8BFA18F-AC93-1BD3-B2C4-0349C0C77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29540">
            <a:off x="728931" y="3368849"/>
            <a:ext cx="389467" cy="38946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2EF4893-BCC8-AEDA-8752-9AF01CB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722687">
            <a:off x="5708179" y="5700900"/>
            <a:ext cx="682023" cy="102303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6133DAE-A415-1E5D-60B9-1E315979A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7194">
            <a:off x="6727391" y="5772578"/>
            <a:ext cx="277933" cy="277933"/>
          </a:xfrm>
          <a:prstGeom prst="rect">
            <a:avLst/>
          </a:prstGeom>
        </p:spPr>
      </p:pic>
      <p:pic>
        <p:nvPicPr>
          <p:cNvPr id="8" name="Graphic 16">
            <a:extLst>
              <a:ext uri="{FF2B5EF4-FFF2-40B4-BE49-F238E27FC236}">
                <a16:creationId xmlns:a16="http://schemas.microsoft.com/office/drawing/2014/main" id="{04053C26-848A-F50D-766E-CD5118983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82460">
            <a:off x="1217498" y="4986510"/>
            <a:ext cx="1384654" cy="11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13D46-5E47-FFB3-E372-567DAC86E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536F15-86B8-2D45-C0DB-00A9170E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2" y="711560"/>
            <a:ext cx="6700915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>
                <a:ln w="22225">
                  <a:solidFill>
                    <a:schemeClr val="tx1"/>
                  </a:solidFill>
                  <a:miter lim="800000"/>
                </a:ln>
              </a:rPr>
              <a:t>2</a:t>
            </a:r>
            <a:r>
              <a:rPr lang="en-US" dirty="0">
                <a:ln w="22225">
                  <a:solidFill>
                    <a:schemeClr val="tx1"/>
                  </a:solidFill>
                  <a:miter lim="800000"/>
                </a:ln>
              </a:rPr>
              <a:t>. </a:t>
            </a:r>
            <a:r>
              <a:rPr lang="hu-HU" dirty="0">
                <a:ln w="22225">
                  <a:solidFill>
                    <a:schemeClr val="tx1"/>
                  </a:solidFill>
                  <a:miter lim="800000"/>
                </a:ln>
              </a:rPr>
              <a:t>f</a:t>
            </a:r>
            <a:r>
              <a:rPr lang="en-US" dirty="0" err="1">
                <a:ln w="22225">
                  <a:solidFill>
                    <a:schemeClr val="tx1"/>
                  </a:solidFill>
                  <a:miter lim="800000"/>
                </a:ln>
              </a:rPr>
              <a:t>eladat</a:t>
            </a:r>
            <a:br>
              <a:rPr lang="hu-HU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endParaRPr lang="en-US" sz="2400" dirty="0">
              <a:ln w="22225">
                <a:solidFill>
                  <a:schemeClr val="tx1"/>
                </a:solidFill>
                <a:miter lim="800000"/>
              </a:ln>
              <a:solidFill>
                <a:srgbClr val="00B0F0"/>
              </a:solidFill>
            </a:endParaRPr>
          </a:p>
        </p:txBody>
      </p:sp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4726E110-4ACA-56CC-9977-1EC36CC76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3" r="3263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9B4129B-0E4D-0F09-2C5C-D603E17DE297}"/>
              </a:ext>
            </a:extLst>
          </p:cNvPr>
          <p:cNvSpPr txBox="1"/>
          <p:nvPr/>
        </p:nvSpPr>
        <p:spPr>
          <a:xfrm>
            <a:off x="8280039" y="76700"/>
            <a:ext cx="3745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FF00"/>
                </a:solidFill>
              </a:rPr>
              <a:t>névkiírás +</a:t>
            </a:r>
          </a:p>
          <a:p>
            <a:r>
              <a:rPr lang="hu-HU" sz="4800" b="1" dirty="0">
                <a:solidFill>
                  <a:srgbClr val="FFFF00"/>
                </a:solidFill>
              </a:rPr>
              <a:t>szívdobbanás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B27729D-A928-1C61-D0A5-2CF09CF4B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463" y="1723050"/>
            <a:ext cx="2886478" cy="134321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A5746C8-EEDD-05ED-C4DA-395A89505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464" y="3066262"/>
            <a:ext cx="2896952" cy="2468906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76842228-976B-8966-1FC5-3AD709E3DC1F}"/>
              </a:ext>
            </a:extLst>
          </p:cNvPr>
          <p:cNvSpPr txBox="1"/>
          <p:nvPr/>
        </p:nvSpPr>
        <p:spPr>
          <a:xfrm>
            <a:off x="246434" y="52786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5"/>
              </a:rPr>
              <a:t>https://microbit.org/projects/make-it-code-it/beating-heart/</a:t>
            </a:r>
            <a:r>
              <a:rPr lang="hu-HU" dirty="0"/>
              <a:t>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14D1E5D-1931-AAD2-840C-E061B353E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4" y="413456"/>
            <a:ext cx="24257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6">
            <a:extLst>
              <a:ext uri="{FF2B5EF4-FFF2-40B4-BE49-F238E27FC236}">
                <a16:creationId xmlns:a16="http://schemas.microsoft.com/office/drawing/2014/main" id="{9D920F11-7F75-D296-6E5A-6129E6CA6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00000">
            <a:off x="4929512" y="2103043"/>
            <a:ext cx="8890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C086A9-9D0C-DD1C-DBF5-23F87018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Programunk 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szívdobbanás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52A75EB-2C27-E09F-FB4B-1F6A042FC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5" y="1461222"/>
            <a:ext cx="1543050" cy="94297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04527C6-A071-5013-C304-FE5C2693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694" y="2711162"/>
            <a:ext cx="4314825" cy="158115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B4D4B044-A9DD-2086-4E13-262DAA29DA75}"/>
              </a:ext>
            </a:extLst>
          </p:cNvPr>
          <p:cNvCxnSpPr/>
          <p:nvPr/>
        </p:nvCxnSpPr>
        <p:spPr>
          <a:xfrm>
            <a:off x="5881255" y="1690688"/>
            <a:ext cx="0" cy="4751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5665294-287F-20EB-713C-3E032A851D8E}"/>
              </a:ext>
            </a:extLst>
          </p:cNvPr>
          <p:cNvSpPr txBox="1"/>
          <p:nvPr/>
        </p:nvSpPr>
        <p:spPr>
          <a:xfrm>
            <a:off x="433823" y="1552791"/>
            <a:ext cx="53755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dirty="0"/>
              <a:t>Készítsünk egy egyszerű animációt, amely azzal indul, hogy kiírjuk a „Szia!” szöveget, majd egy szív nagyobb és kisebb változatát váltogatjuk, ezzel elérve, mintha dobó szívet látnánk.</a:t>
            </a:r>
          </a:p>
        </p:txBody>
      </p:sp>
      <p:pic>
        <p:nvPicPr>
          <p:cNvPr id="5" name="Graphic 16">
            <a:extLst>
              <a:ext uri="{FF2B5EF4-FFF2-40B4-BE49-F238E27FC236}">
                <a16:creationId xmlns:a16="http://schemas.microsoft.com/office/drawing/2014/main" id="{BB9B3FD5-B7F3-0035-BA01-DDC973AD4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82460">
            <a:off x="7835588" y="5216457"/>
            <a:ext cx="1384654" cy="11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1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8CEB05-8828-AC18-06DB-08DFF3A4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Szívdobbanás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B714B3D-2F30-9FE7-7FE0-A3828B852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828" y="1359478"/>
            <a:ext cx="4571517" cy="47516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118FC57-1DAC-F604-A1E9-FAEDBED4C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28" y="1493693"/>
            <a:ext cx="76962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A413B95-4897-64A2-3976-07B99943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88" y="806754"/>
            <a:ext cx="4228156" cy="52439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9D456A8-7B0A-6E15-1DB7-91D9C718E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059" y="802781"/>
            <a:ext cx="3502643" cy="28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9A8AF3D-70BF-1BF2-FE31-9B8D40245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59" y="4482595"/>
            <a:ext cx="3502643" cy="15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9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334</Words>
  <Application>Microsoft Office PowerPoint</Application>
  <PresentationFormat>Szélesvásznú</PresentationFormat>
  <Paragraphs>41</Paragraphs>
  <Slides>18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Microbit alapok</vt:lpstr>
      <vt:lpstr>Felhasznált irodalom</vt:lpstr>
      <vt:lpstr>Kezdjünk bele a programozásba!</vt:lpstr>
      <vt:lpstr>1. feladat </vt:lpstr>
      <vt:lpstr>Szorgalmi    </vt:lpstr>
      <vt:lpstr>2. feladat </vt:lpstr>
      <vt:lpstr>2. Programunk szívdobbanás </vt:lpstr>
      <vt:lpstr>Szívdobbanás</vt:lpstr>
      <vt:lpstr>PowerPoint-bemutató</vt:lpstr>
      <vt:lpstr>3. Program: Szívdobbanás variációja</vt:lpstr>
      <vt:lpstr>3. Program : Szívdobbanás variációja</vt:lpstr>
      <vt:lpstr>3. feladat </vt:lpstr>
      <vt:lpstr>Érzelemjelvény</vt:lpstr>
      <vt:lpstr>PowerPoint-bemutató</vt:lpstr>
      <vt:lpstr>4. feladat</vt:lpstr>
      <vt:lpstr>Integető robot</vt:lpstr>
      <vt:lpstr>Integető robot</vt:lpstr>
      <vt:lpstr>Házi feladat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microbit</dc:title>
  <dc:creator>Krepsz - Kapai Bernadett;Babariczi Éva</dc:creator>
  <cp:lastModifiedBy>Bernadett Krepsz - Kapai</cp:lastModifiedBy>
  <cp:revision>61</cp:revision>
  <dcterms:created xsi:type="dcterms:W3CDTF">2023-07-11T13:40:18Z</dcterms:created>
  <dcterms:modified xsi:type="dcterms:W3CDTF">2024-03-02T16:29:30Z</dcterms:modified>
</cp:coreProperties>
</file>