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358" r:id="rId2"/>
    <p:sldId id="359" r:id="rId3"/>
    <p:sldId id="345" r:id="rId4"/>
    <p:sldId id="285" r:id="rId5"/>
    <p:sldId id="286" r:id="rId6"/>
    <p:sldId id="284" r:id="rId7"/>
    <p:sldId id="360" r:id="rId8"/>
    <p:sldId id="361" r:id="rId9"/>
    <p:sldId id="312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47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3357 556 24575,'0'-5'0,"-1"1"0,0 0 0,0 0 0,0-1 0,0 1 0,-1 0 0,1 0 0,-1 0 0,0 0 0,0 1 0,-1-1 0,1 0 0,-1 1 0,-4-5 0,-5-5 0,-2 0 0,-15-11 0,16 14 0,-45-33 0,-123-69 0,108 70 0,-14-7 0,-2 5 0,-179-63 0,233 97 0,-1 2 0,1 2 0,-1 1 0,0 2 0,-1 1 0,1 2 0,-38 4 0,44 0 0,1 0 0,1 2 0,-1 1 0,-33 13 0,-110 53 0,111-46 0,13-6 0,-35 15 0,-133 78 0,176-88 0,-2-1 0,-73 31 0,-85 30 0,166-69 0,1 2 0,1 1 0,-52 44 0,-109 108 0,165-145 0,1 1 0,1 2 0,-39 57 0,40-53 0,-136 231 0,122-196 0,-106 245 0,116-243 0,9-19 0,2 1 0,2 1 0,3 1 0,-8 73 0,11-16 0,5 130 0,7-37 0,5 210 0,-5-374 0,3 0 0,1-1 0,1 0 0,3 0 0,1-1 0,2 0 0,1-1 0,3 0 0,0-2 0,27 40 0,-28-49 0,68 110 0,164 203 0,-206-291 0,31 39 0,4-5 0,124 107 0,-72-95 0,4-5 0,4-6 0,212 95 0,-292-154 0,0-3 0,2-2 0,0-3 0,1-2 0,0-3 0,1-3 0,90 3 0,-108-14 0,0-2 0,78-16 0,-54 7 0,125-30 0,230-84 0,-228 65 0,58-23 0,-212 67 0,-1-2 0,-1-2 0,-1-1 0,51-42 0,-49 36 0,26-17 0,105-84 0,-146 109 0,0-2 0,-2 0 0,0-1 0,28-42 0,-44 56 0,114-193 0,-107 177 0,-1-2 0,-2 1 0,-1-1 0,-1-1 0,9-55 0,-9-27 0,-10-169 0,-1 131 0,2 82 0,-7-217 0,3 212 0,-29-136 0,18 152 0,-1 2 0,-4 0 0,-1 2 0,-43-75 0,31 60 0,-26-74 0,-15-34 0,16 52 0,-59-108 0,52 114 0,-156-246 0,152 265-682,-71-130-1,123 195-6143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49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3380 553 24575,'-32'-32'0,"-2"1"0,-1 2 0,-2 1 0,0 2 0,-51-25 0,-33-9 0,-2 5 0,-3 5 0,-1 6 0,-3 6 0,-1 6 0,-1 5 0,-1 6 0,-243-7 0,-61 29 0,197 2 0,225-3 0,0 1 0,0 1 0,0 0 0,1 1 0,-1 1 0,-21 8 0,6 1 0,-54 32 0,-235 159 0,221-132 0,-100 92 0,184-150 0,1 1 0,0 0 0,1 1 0,1 1 0,0 0 0,1 0 0,1 1 0,1 0 0,1 0 0,-7 23 0,-1 18 0,-14 117 0,13 17 0,11 238 0,7-272 0,-2-138 0,-1 37 0,3 0 0,2 0 0,18 84 0,5-43 0,51 124 0,61 93 0,-99-237 0,3-1 0,67 89 0,121 130 0,-25-33 0,34 46 0,-182-243 0,3-3 0,96 79 0,-129-122 0,2-1 0,0-1 0,64 29 0,-32-24 0,77 21 0,-69-28 0,1-3 0,0-3 0,92 2 0,223-15 0,-155-3 0,-166 4 0,1-3 0,82-16 0,-106 12 0,0-3 0,0-1 0,-1-3 0,54-26 0,-66 27 0,4-2 0,-1 0 0,-1-2 0,-1-1 0,0-2 0,28-25 0,2-14 0,-3-2 0,-3-3 0,-2-2 0,-3-2 0,-3-2 0,-4-2 0,44-102 0,92-285 0,-150 364 0,17-107 0,-32 118 0,4-120 0,-15-88 0,-3 254 0,0 3 0,-2 0 0,-1 0 0,-2 0 0,-12-40 0,-2 15 0,-39-86 0,14 47 0,-1-7 0,-5 1 0,-71-107 0,90 166 0,-235-378 0,244 382 0,-54-76 0,67 106 0,-1 0 0,0 1 0,-1 0 0,0 1 0,-1 1 0,0 0 0,-1 0 0,0 1 0,-22-10 0,15 10 30,0 1 0,-1 1 0,-24-5 0,35 10-195,0 0 0,0 1 0,1 0 0,-1 1 0,0 0 0,0 1 0,0 0 0,-16 4 0,-7 7-6661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5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4477 493 24575,'-22'-1'0,"0"-1"0,-35-9 0,-30-2 0,18 6 0,-118-26 0,-68-35 0,179 46 0,-144-45 0,-165-41 0,256 81 0,-2 5 0,-180-6 0,-278 29 0,227 2 0,213-4 0,-173 3 0,300 0 0,0 1 0,1 1 0,0 1 0,0 1 0,0 1 0,1 0 0,0 2 0,0 0 0,1 1 0,0 1 0,1 1 0,-17 15 0,-22 21 0,3 2 0,-56 67 0,71-74 0,-119 106 0,-15 18 0,157-148 0,0 2 0,2 0 0,0 1 0,2 0 0,0 1 0,2 0 0,0 1 0,2 0 0,0 0 0,-5 35 0,-16 69 0,-29 181 0,44 334 0,17-434 0,-4-2 0,1 119 0,26-2 0,-15-260 0,4 0 0,2 0 0,46 111 0,-13-65 0,75 119 0,-113-211 0,1 1 0,0-1 0,2-1 0,0-1 0,0 0 0,23 17 0,113 69 0,-59-43 0,-26-15 0,312 203 0,23-32 0,-267-156 0,199 58 0,-267-99 0,1-4 0,0-2 0,0-3 0,1-3 0,94-4 0,473-15 0,-590 13 0,0-1 0,0-3 0,-1-1 0,1-3 0,-1-1 0,45-16 0,18-17 0,193-105 0,86-88 0,-265 158 0,-109 68 0,0 1 0,-1-2 0,0 1 0,-1-2 0,0 1 0,0-2 0,-1 1 0,-1-1 0,8-13 0,6-17 0,25-64 0,-15 30 0,-4 10 0,-4-1 0,-2-2 0,-3 0 0,-3-1 0,-3-1 0,-3 0 0,0-90 0,-9-531 0,-4 353 0,-2 179 0,-45-287 0,-15 110 0,-30 9 0,-68-140 0,147 425 0,-2 0 0,-1 0 0,-3 2 0,-1 1 0,-2 1 0,-2 0 0,-2 3 0,-1 0 0,-1 2 0,-44-37 0,34 33 0,19 17 0,0 1 0,-1 1 0,-26-16 0,42 31 0,0 0 0,0 0 0,0 1 0,0 0 0,0 0 0,-1 1 0,1 0 0,-1 0 0,0 1 0,1 0 0,-1 0 0,0 1 0,0 0 0,0 1 0,1-1 0,-12 3 0,15-1-105,-1-1 0,1 1 0,-1 0 0,1 0 0,0 0 0,0 1 0,0-1 0,0 1 0,0 0 0,1 0 0,-1 1 0,-4 6 0,-10 14-6721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50:55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3063 583 24575,'0'0'0,"0"0"0,-1 0 0,1 0 0,0 0 0,0 0 0,0-1 0,-1 1 0,1 0 0,0 0 0,0 0 0,0 0 0,0-1 0,-1 1 0,1 0 0,0 0 0,0 0 0,0-1 0,0 1 0,0 0 0,0 0 0,0-1 0,-1 1 0,1 0 0,0 0 0,0-1 0,0 1 0,0 0 0,0 0 0,0-1 0,0 1 0,0 0 0,0 0 0,0-1 0,1 1 0,-1 0 0,0 0 0,0-1 0,0 1 0,0 0 0,0 0 0,0 0 0,0-1 0,1 1 0,-1 0 0,0 0 0,0-1 0,5-18 0,0 0 0,0 1 0,2 0 0,1-1 0,15-27 0,-10 21 0,-1 0 0,10-30 0,-20 49 0,-1-1 0,1 1 0,-1-1 0,0 1 0,0-1 0,-1 1 0,0-1 0,0 1 0,-1-1 0,0 1 0,0-1 0,0 1 0,-1-1 0,0 1 0,0 0 0,-4-7 0,2 5 0,-2 0 0,1 0 0,-1 0 0,0 1 0,-1 0 0,1 0 0,-1 1 0,-1 0 0,1 0 0,-10-5 0,-13-5 0,0 2 0,-1 0 0,-1 2 0,0 2 0,-43-10 0,-7 4 0,0 3 0,-103-3 0,-170 20 0,314 0 0,0 1 0,1 3 0,-51 15 0,-114 50 0,93-26 0,-167 97 0,218-107 0,2 4 0,2 1 0,2 3 0,-57 60 0,82-73 0,-199 220 0,189-202 0,2 2 0,3 1 0,-39 79 0,-14 92 0,31-69 0,22-72 0,2-6 0,4 0 0,-21 87 0,-71 454 0,103-507 0,-24 170 0,27-150 0,-36 460 0,50-514 0,10 327 0,-6-378 0,1-1 0,1 1 0,2-1 0,0-1 0,1 1 0,2-1 0,20 37 0,-19-44 0,0 0 0,1 0 0,0-1 0,2-1 0,0 0 0,0-1 0,2-1 0,-1 0 0,2-1 0,22 13 0,42 17 0,122 46 0,97 13 0,-208-73 0,582 148 0,-486-145 0,320 10 0,-226-44 0,-226-1 0,-1-3 0,107-27 0,-89 13 0,-1-3 0,-1-4 0,-1-2 0,-2-4 0,-1-2 0,-2-4 0,107-85 0,132-170 0,-112 100 0,-115 117 0,-4-2 0,-3-4 0,-4-3 0,89-154 0,-113 169 0,73-139 0,-93 165 0,-2-1 0,23-83 0,37-204 0,-61 233 0,7-137 0,-21-332 0,-7 392 0,2 156 0,-2-1 0,0 1 0,-8-37 0,7 47 0,-1 0 0,0 1 0,-1-1 0,-1 1 0,0 0 0,0 1 0,-1-1 0,-9-10 0,-47-49 0,-108-91 0,63 63 0,40 34 0,-80-56 0,127 102 0,14 12 0,1 1 0,-1-1 0,-14-7 0,19 12 0,1 0 0,-1 0 0,0 1 0,1-1 0,-1 0 0,0 1 0,0 0 0,1-1 0,-1 1 0,0 0 0,0 0 0,0 0 0,1 0 0,-1 0 0,0 0 0,0 1 0,0-1 0,1 1 0,-1-1 0,0 1 0,1 0 0,-1-1 0,-2 2 0,0 1 0,-1-1 0,0 0 0,0 0 0,1-1 0,-1 1 0,0-1 0,-1 0 0,1-1 0,0 1 0,0-1 0,0 0 0,0 0 0,0-1 0,-1 1 0,1-1 0,0 0 0,-9-4 0,-8-3 0,1 0 0,-34-19 0,44 21 0,-102-59 0,-168-126 0,259 175 0,4 4 0,1-2 0,0 0 0,0 0 0,-25-31 0,23 21-273,-1 0 0,-1 2 0,0 1 0,-46-35 0,23 27-6553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C48A-28F6-442B-B9E5-A64E970D8C51}" type="datetimeFigureOut">
              <a:rPr lang="hu-HU" smtClean="0"/>
              <a:t>2024. 03. 02.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C053-2967-4FA3-815A-515837344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1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DABB-F784-42D3-A8C3-2718B9CD0DCF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8D1-F0A3-4A8A-941A-5D6F7A3308AC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8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F3C7-369C-46DD-B066-20F195CA078E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F9A-46A6-4118-B827-8FF01614CC0A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8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80E4-E3D3-4FC7-84AC-88BB981CD7F6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2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6499-DC11-4A7C-BA5B-B5736DF5C312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5DB4-9604-47A6-A777-26C24C0CD08A}" type="datetime1">
              <a:rPr lang="hu-HU" smtClean="0"/>
              <a:t>2024. 03. 02.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D6AA-3219-4287-AADF-6A09386AFE14}" type="datetime1">
              <a:rPr lang="hu-HU" smtClean="0"/>
              <a:t>2024. 03. 02.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CE4-E702-40E9-92EE-686576F5200F}" type="datetime1">
              <a:rPr lang="hu-HU" smtClean="0"/>
              <a:t>2024. 03. 02.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3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1F22-CC19-46B0-8690-2929D3AB9BF8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05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4AA-5FCC-48B7-BBF3-87846B4FAD53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FA8C-9859-48F7-B3E5-A1C69C1C7072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1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digitalis_kultura_5_nat2020/lecke_01_0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teach/lessons/first-lessons-with-makecode-and-the-microb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hetseg.inf.elte.hu/segedanyagok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0.png"/><Relationship Id="rId5" Type="http://schemas.openxmlformats.org/officeDocument/2006/relationships/customXml" Target="../ink/ink2.xml"/><Relationship Id="rId10" Type="http://schemas.openxmlformats.org/officeDocument/2006/relationships/image" Target="../media/image450.png"/><Relationship Id="rId4" Type="http://schemas.openxmlformats.org/officeDocument/2006/relationships/image" Target="../media/image420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9ADE1-6EDD-46C1-73EA-CF666B24B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29C867A-CF99-838A-81B2-5E9F5151C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 fontScale="90000"/>
          </a:bodyPr>
          <a:lstStyle/>
          <a:p>
            <a:r>
              <a:rPr lang="hu-HU" sz="4400" dirty="0"/>
              <a:t>Microbit alapok</a:t>
            </a:r>
            <a:br>
              <a:rPr lang="hu-HU" sz="4400" dirty="0"/>
            </a:br>
            <a:r>
              <a:rPr lang="hu-HU" sz="4400" b="1" dirty="0"/>
              <a:t>Használjuk az érzékelőket!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7794C-AECB-F18F-3E4A-C47BE47E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2" b="22829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07D6DD6-A949-6016-79CC-46490086984E}"/>
              </a:ext>
            </a:extLst>
          </p:cNvPr>
          <p:cNvSpPr txBox="1"/>
          <p:nvPr/>
        </p:nvSpPr>
        <p:spPr>
          <a:xfrm>
            <a:off x="2658894" y="5355972"/>
            <a:ext cx="8323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https://www.nkp.hu/tankonyv/digitalis_kultura_5_nat2020/lecke_01_013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55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D39333D-7127-BBBC-989B-5133B53F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3934"/>
            <a:ext cx="10905066" cy="1962912"/>
          </a:xfrm>
          <a:prstGeom prst="rect">
            <a:avLst/>
          </a:prstGeom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A358368-4652-73CC-A863-3D2AD2C9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51" y="3779443"/>
            <a:ext cx="8286750" cy="2638425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86D72E5F-0B2F-2E1F-D99C-F5E5DEB2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ZENÉRE FEL!</a:t>
            </a:r>
          </a:p>
        </p:txBody>
      </p:sp>
    </p:spTree>
    <p:extLst>
      <p:ext uri="{BB962C8B-B14F-4D97-AF65-F5344CB8AC3E}">
        <p14:creationId xmlns:p14="http://schemas.microsoft.com/office/powerpoint/2010/main" val="345057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434B-DC82-2A15-3BBD-473715D2E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097545-1A7C-E8E4-8038-E49F33A0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7" y="282051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Felhasznált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irodal</a:t>
            </a:r>
            <a:r>
              <a:rPr lang="hu-H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F5F7499-E0F3-8E3A-4B65-6368C437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" y="2028699"/>
            <a:ext cx="11548872" cy="280060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D05EF3A-AF25-276D-6048-BC902A02D514}"/>
              </a:ext>
            </a:extLst>
          </p:cNvPr>
          <p:cNvSpPr txBox="1"/>
          <p:nvPr/>
        </p:nvSpPr>
        <p:spPr>
          <a:xfrm>
            <a:off x="319265" y="5106257"/>
            <a:ext cx="115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highlight>
                  <a:srgbClr val="C0C0C0"/>
                </a:highlight>
                <a:hlinkClick r:id="rId3"/>
              </a:rPr>
              <a:t>https://microbit.org/teach/lessons/first-lessons-with-makecode-and-the-microbit/</a:t>
            </a:r>
            <a:r>
              <a:rPr lang="hu-HU" sz="2400" dirty="0"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84264BA-D26E-ECC4-2ECE-7775DC588B79}"/>
              </a:ext>
            </a:extLst>
          </p:cNvPr>
          <p:cNvSpPr txBox="1"/>
          <p:nvPr/>
        </p:nvSpPr>
        <p:spPr>
          <a:xfrm>
            <a:off x="319264" y="5850493"/>
            <a:ext cx="1024497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hu-HU" sz="2400" dirty="0"/>
              <a:t>Babarczi Éva: Microbit alapok Digitális kultúra 7-8. osztály c. PPT-je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29AD950-7EBB-47A5-0FBB-DABFEE6D752B}"/>
              </a:ext>
            </a:extLst>
          </p:cNvPr>
          <p:cNvSpPr txBox="1"/>
          <p:nvPr/>
        </p:nvSpPr>
        <p:spPr>
          <a:xfrm>
            <a:off x="319264" y="167844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hlinkClick r:id="rId4"/>
              </a:rPr>
              <a:t>http://tehetseg.inf.elte.hu/segedanyagok.html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73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84D7D-E775-F04A-DCE2-F6E66A2BA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686C6D-F662-383F-34A4-90B192C4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5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. feladat</a:t>
            </a: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55EACD0E-BF94-F9F4-58D7-48A4C4A39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" r="3263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1E24E95-691D-287D-DAC1-41B4671C1F0B}"/>
              </a:ext>
            </a:extLst>
          </p:cNvPr>
          <p:cNvSpPr txBox="1"/>
          <p:nvPr/>
        </p:nvSpPr>
        <p:spPr>
          <a:xfrm>
            <a:off x="7393021" y="2782111"/>
            <a:ext cx="463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FFFF00"/>
                </a:solidFill>
              </a:rPr>
              <a:t>Érzékelők</a:t>
            </a:r>
          </a:p>
        </p:txBody>
      </p:sp>
    </p:spTree>
    <p:extLst>
      <p:ext uri="{BB962C8B-B14F-4D97-AF65-F5344CB8AC3E}">
        <p14:creationId xmlns:p14="http://schemas.microsoft.com/office/powerpoint/2010/main" val="5513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484B52-0930-C6D8-A25B-62EE4038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Grafika , nyilak megjelenítése mozgásra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C10AAC8-D59F-5239-AC27-8522C81C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427451"/>
            <a:ext cx="108204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7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EE9D011-A0A7-EFA6-4E24-B37B23BF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07868"/>
            <a:ext cx="6115916" cy="5747487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59D32F1F-879B-FCFF-0567-73E2CC7BFC0D}"/>
              </a:ext>
            </a:extLst>
          </p:cNvPr>
          <p:cNvGrpSpPr/>
          <p:nvPr/>
        </p:nvGrpSpPr>
        <p:grpSpPr>
          <a:xfrm>
            <a:off x="2377882" y="1649258"/>
            <a:ext cx="3109320" cy="3277080"/>
            <a:chOff x="2377882" y="1649258"/>
            <a:chExt cx="3109320" cy="32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Szabadkéz 4">
                  <a:extLst>
                    <a:ext uri="{FF2B5EF4-FFF2-40B4-BE49-F238E27FC236}">
                      <a16:creationId xmlns:a16="http://schemas.microsoft.com/office/drawing/2014/main" id="{DB24BF72-1173-5F58-2E5A-422CBDB789B7}"/>
                    </a:ext>
                  </a:extLst>
                </p14:cNvPr>
                <p14:cNvContentPartPr/>
                <p14:nvPr/>
              </p14:nvContentPartPr>
              <p14:xfrm>
                <a:off x="2490562" y="1649258"/>
                <a:ext cx="1585080" cy="1801800"/>
              </p14:xfrm>
            </p:contentPart>
          </mc:Choice>
          <mc:Fallback xmlns="">
            <p:pic>
              <p:nvPicPr>
                <p:cNvPr id="5" name="Szabadkéz 4">
                  <a:extLst>
                    <a:ext uri="{FF2B5EF4-FFF2-40B4-BE49-F238E27FC236}">
                      <a16:creationId xmlns:a16="http://schemas.microsoft.com/office/drawing/2014/main" id="{DB24BF72-1173-5F58-2E5A-422CBDB789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81562" y="1640618"/>
                  <a:ext cx="1602720" cy="18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97DD1B5D-2EA9-F483-DEDF-5E3E3B7CC179}"/>
                    </a:ext>
                  </a:extLst>
                </p14:cNvPr>
                <p14:cNvContentPartPr/>
                <p14:nvPr/>
              </p14:nvContentPartPr>
              <p14:xfrm>
                <a:off x="3801682" y="1712618"/>
                <a:ext cx="1550880" cy="1593720"/>
              </p14:xfrm>
            </p:contentPart>
          </mc:Choice>
          <mc:Fallback xmlns=""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97DD1B5D-2EA9-F483-DEDF-5E3E3B7CC1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92682" y="1703978"/>
                  <a:ext cx="1568520" cy="16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1D051438-76C5-E6D9-99C4-D0795694DD39}"/>
                    </a:ext>
                  </a:extLst>
                </p14:cNvPr>
                <p14:cNvContentPartPr/>
                <p14:nvPr/>
              </p14:nvContentPartPr>
              <p14:xfrm>
                <a:off x="2377882" y="3074858"/>
                <a:ext cx="1707120" cy="178236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1D051438-76C5-E6D9-99C4-D0795694DD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68882" y="3065858"/>
                  <a:ext cx="1724760" cy="18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33748260-E75A-43A0-7606-7EEEC28B9774}"/>
                    </a:ext>
                  </a:extLst>
                </p14:cNvPr>
                <p14:cNvContentPartPr/>
                <p14:nvPr/>
              </p14:nvContentPartPr>
              <p14:xfrm>
                <a:off x="3749482" y="3104738"/>
                <a:ext cx="1737720" cy="1821600"/>
              </p14:xfrm>
            </p:contentPart>
          </mc:Choice>
          <mc:Fallback xmlns=""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33748260-E75A-43A0-7606-7EEEC28B97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0842" y="3095738"/>
                  <a:ext cx="1755360" cy="183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452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E1EE33A-83FA-E850-AB92-75091F01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" y="0"/>
            <a:ext cx="6908058" cy="685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D8DF562-F7EA-99F1-D5E7-5DBE7755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871" y="1889629"/>
            <a:ext cx="4077034" cy="24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136DA-E149-A0CD-706A-4386B0A32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B8A540-396C-0FFC-A604-BB1876F8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6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. feladat</a:t>
            </a: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0ACBA295-9A89-F7B8-306E-C325D52B5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23" r="2" b="17796"/>
          <a:stretch/>
        </p:blipFill>
        <p:spPr>
          <a:xfrm>
            <a:off x="1433513" y="434843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1F51A35-0A18-4A7E-4FB3-A36DD41F7A97}"/>
              </a:ext>
            </a:extLst>
          </p:cNvPr>
          <p:cNvSpPr txBox="1"/>
          <p:nvPr/>
        </p:nvSpPr>
        <p:spPr>
          <a:xfrm>
            <a:off x="4182894" y="2003898"/>
            <a:ext cx="4338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FFFF00"/>
                </a:solidFill>
              </a:rPr>
              <a:t>Dobókocka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673ADA8-1BE9-DB13-E545-B653520F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606" y="3953286"/>
            <a:ext cx="2911358" cy="237795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49B3DC8-0B15-DF44-5ED4-89E493D60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06" y="4512422"/>
            <a:ext cx="4353533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A712D94-5A4D-F238-98D5-78525D6F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Dobókocka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F7FB739-AC23-332E-34A5-5F713706D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76" y="2642616"/>
            <a:ext cx="4410744" cy="360578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2A6811-ECA7-6105-81B8-8E866396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603899"/>
            <a:ext cx="5614416" cy="16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E841913-533C-ABF6-10EB-E8AA10DB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0725"/>
            <a:ext cx="10515600" cy="1132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dirty="0">
                <a:ln w="22225">
                  <a:solidFill>
                    <a:schemeClr val="tx1"/>
                  </a:solidFill>
                  <a:miter lim="800000"/>
                </a:ln>
              </a:rPr>
              <a:t>7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</a:rPr>
              <a:t>. feladat</a:t>
            </a: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7AA6CCDB-242E-061D-08D9-0DC5CE668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26" r="-2" b="20195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428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Szélesvásznú</PresentationFormat>
  <Paragraphs>14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Microbit alapok Használjuk az érzékelőket!</vt:lpstr>
      <vt:lpstr>Felhasznált irodalom</vt:lpstr>
      <vt:lpstr>5. feladat</vt:lpstr>
      <vt:lpstr>Grafika , nyilak megjelenítése mozgásra</vt:lpstr>
      <vt:lpstr>PowerPoint-bemutató</vt:lpstr>
      <vt:lpstr>PowerPoint-bemutató</vt:lpstr>
      <vt:lpstr>6. feladat</vt:lpstr>
      <vt:lpstr>Dobókocka</vt:lpstr>
      <vt:lpstr>7. feladat</vt:lpstr>
      <vt:lpstr>ZENÉRE FEL!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microbit</dc:title>
  <dc:creator>Krepsz - Kapai Bernadett;Babariczi Éva</dc:creator>
  <cp:lastModifiedBy>Bernadett Krepsz - Kapai</cp:lastModifiedBy>
  <cp:revision>64</cp:revision>
  <dcterms:created xsi:type="dcterms:W3CDTF">2023-07-11T13:40:18Z</dcterms:created>
  <dcterms:modified xsi:type="dcterms:W3CDTF">2024-03-02T16:55:15Z</dcterms:modified>
</cp:coreProperties>
</file>