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358" r:id="rId2"/>
    <p:sldId id="359" r:id="rId3"/>
    <p:sldId id="356" r:id="rId4"/>
    <p:sldId id="363" r:id="rId5"/>
    <p:sldId id="355" r:id="rId6"/>
    <p:sldId id="3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C48A-28F6-442B-B9E5-A64E970D8C51}" type="datetimeFigureOut">
              <a:rPr lang="hu-HU" smtClean="0"/>
              <a:t>2024. 03. 02.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C053-2967-4FA3-815A-5158373441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1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follow the link to open a new MakeCode project and model building the code yourself – or use slide 7 to show a YouTube coding video, or slide 8 to show an animated GIF of building the code if YouTube is blocked in your school.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7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DA763-2F51-5037-F6C8-7B7D90CC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5EAEC-6A1B-7A45-6C64-066608C4B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2576C-3458-3377-6560-B2A429771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can follow the link to open a new MakeCode project and model building the code yourself – or use slide 7 to show a YouTube coding video, or slide 8 to show an animated GIF of building the code if YouTube is blocked in your school.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19583-54C0-BA8E-4063-E69C2B07A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1831F-4EB0-A94A-A132-4C9A8B82AD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DABB-F784-42D3-A8C3-2718B9CD0DCF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8D1-F0A3-4A8A-941A-5D6F7A3308AC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3C7-369C-46DD-B066-20F195CA078E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8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99FC9EB-1597-3ACA-1037-BAC59508C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381" y="315283"/>
            <a:ext cx="5158785" cy="937968"/>
          </a:xfrm>
        </p:spPr>
        <p:txBody>
          <a:bodyPr wrap="none" lIns="0" tIns="180000" rIns="0" bIns="180000">
            <a:spAutoFit/>
          </a:bodyPr>
          <a:lstStyle>
            <a:lvl1pPr marL="239178" indent="-179913">
              <a:tabLst/>
              <a:defRPr lang="en-US" sz="3733" b="1" i="0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239994" lvl="0" indent="0" algn="l" defTabSz="914377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dirty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9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2F9A-46A6-4118-B827-8FF01614CC0A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80E4-E3D3-4FC7-84AC-88BB981CD7F6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6499-DC11-4A7C-BA5B-B5736DF5C312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8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5DB4-9604-47A6-A777-26C24C0CD08A}" type="datetime1">
              <a:rPr lang="hu-HU" smtClean="0"/>
              <a:t>2024. 03. 02.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D6AA-3219-4287-AADF-6A09386AFE14}" type="datetime1">
              <a:rPr lang="hu-HU" smtClean="0"/>
              <a:t>2024. 03. 02.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7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ACE4-E702-40E9-92EE-686576F5200F}" type="datetime1">
              <a:rPr lang="hu-HU" smtClean="0"/>
              <a:t>2024. 03. 02.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1F22-CC19-46B0-8690-2929D3AB9BF8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0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34AA-5FCC-48B7-BBF3-87846B4FAD53}" type="datetime1">
              <a:rPr lang="hu-HU" smtClean="0"/>
              <a:t>2024. 03. 02.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Babarczi Éva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FA8C-9859-48F7-B3E5-A1C69C1C7072}" type="datetime1">
              <a:rPr lang="hu-HU" smtClean="0"/>
              <a:t>2024. 03. 02.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Babarczi Éva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07A9-FDAD-4413-AB0D-994D420C5E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1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digitalis_kultura_5_nat2020/lecke_01_0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teach/lessons/first-lessons-with-makecode-and-the-microb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hetseg.inf.elte.hu/segedanyag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9ADE1-6EDD-46C1-73EA-CF666B24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9C867A-CF99-838A-81B2-5E9F5151C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 fontScale="90000"/>
          </a:bodyPr>
          <a:lstStyle/>
          <a:p>
            <a:r>
              <a:rPr lang="hu-HU" sz="4400" dirty="0"/>
              <a:t>Microbit alapok</a:t>
            </a:r>
            <a:br>
              <a:rPr lang="hu-HU" sz="4400" dirty="0"/>
            </a:br>
            <a:r>
              <a:rPr lang="hu-HU" sz="4400" b="1" dirty="0"/>
              <a:t>Használjuk az érzékelőket!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7794C-AECB-F18F-3E4A-C47BE47E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2" b="22829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07D6DD6-A949-6016-79CC-46490086984E}"/>
              </a:ext>
            </a:extLst>
          </p:cNvPr>
          <p:cNvSpPr txBox="1"/>
          <p:nvPr/>
        </p:nvSpPr>
        <p:spPr>
          <a:xfrm>
            <a:off x="2658894" y="5355972"/>
            <a:ext cx="8323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https://www.nkp.hu/tankonyv/digitalis_kultura_5_nat2020/lecke_01_013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55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434B-DC82-2A15-3BBD-473715D2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097545-1A7C-E8E4-8038-E49F33A0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7" y="282051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Felhasznált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irodal</a:t>
            </a:r>
            <a:r>
              <a:rPr lang="hu-HU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F5F7499-E0F3-8E3A-4B65-6368C437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" y="2028699"/>
            <a:ext cx="11548872" cy="280060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D05EF3A-AF25-276D-6048-BC902A02D514}"/>
              </a:ext>
            </a:extLst>
          </p:cNvPr>
          <p:cNvSpPr txBox="1"/>
          <p:nvPr/>
        </p:nvSpPr>
        <p:spPr>
          <a:xfrm>
            <a:off x="319265" y="5106257"/>
            <a:ext cx="115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highlight>
                  <a:srgbClr val="C0C0C0"/>
                </a:highlight>
                <a:hlinkClick r:id="rId3"/>
              </a:rPr>
              <a:t>https://microbit.org/teach/lessons/first-lessons-with-makecode-and-the-microbit/</a:t>
            </a:r>
            <a:r>
              <a:rPr lang="hu-HU" sz="2400" dirty="0"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84264BA-D26E-ECC4-2ECE-7775DC588B79}"/>
              </a:ext>
            </a:extLst>
          </p:cNvPr>
          <p:cNvSpPr txBox="1"/>
          <p:nvPr/>
        </p:nvSpPr>
        <p:spPr>
          <a:xfrm>
            <a:off x="319264" y="5850493"/>
            <a:ext cx="1024497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hu-HU" sz="2400" dirty="0"/>
              <a:t>Babarczi Éva: Microbit alapok Digitális kultúra 7-8. osztály c. PPT-je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29AD950-7EBB-47A5-0FBB-DABFEE6D752B}"/>
              </a:ext>
            </a:extLst>
          </p:cNvPr>
          <p:cNvSpPr txBox="1"/>
          <p:nvPr/>
        </p:nvSpPr>
        <p:spPr>
          <a:xfrm>
            <a:off x="319264" y="167844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hlinkClick r:id="rId4"/>
              </a:rPr>
              <a:t>http://tehetseg.inf.elte.hu/segedanyagok.html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73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AEC74-FF5B-679E-457E-0B6D9AF65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325768-F22B-700B-413F-2A3422FC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n w="22225">
                  <a:solidFill>
                    <a:schemeClr val="tx1"/>
                  </a:solidFill>
                  <a:miter lim="800000"/>
                </a:ln>
              </a:rPr>
              <a:t>9. feladat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202F2B4-EAAB-9BB8-C7CC-7F5B90A7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165" y="625683"/>
            <a:ext cx="3836643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gróiskola a járdán közelről">
            <a:extLst>
              <a:ext uri="{FF2B5EF4-FFF2-40B4-BE49-F238E27FC236}">
                <a16:creationId xmlns:a16="http://schemas.microsoft.com/office/drawing/2014/main" id="{8421DFE6-638B-789A-AF97-48364A972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26" r="-2" b="20195"/>
          <a:stretch/>
        </p:blipFill>
        <p:spPr>
          <a:xfrm>
            <a:off x="6994071" y="4001316"/>
            <a:ext cx="4708833" cy="18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FAE284-591E-7E88-3345-63011703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600">
                <a:solidFill>
                  <a:srgbClr val="FFFFFF"/>
                </a:solidFill>
              </a:rPr>
              <a:t>Algoritmusa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6D05C8-1411-765A-5326-90E24150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00122"/>
            <a:ext cx="6780700" cy="38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A9F-A6D2-AED6-3527-90E2B69C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819" y="344008"/>
            <a:ext cx="5406160" cy="880517"/>
          </a:xfrm>
        </p:spPr>
        <p:txBody>
          <a:bodyPr/>
          <a:lstStyle/>
          <a:p>
            <a:pPr marL="243411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hu-HU" dirty="0">
                <a:solidFill>
                  <a:schemeClr val="tx1"/>
                </a:solidFill>
              </a:rPr>
              <a:t>Kő, papír, olló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E652F2-A8E2-1754-049A-8F2425A05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188" y="329158"/>
            <a:ext cx="2395531" cy="885975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887F49-F02D-8E6E-A3C7-EF21994008E0}"/>
              </a:ext>
            </a:extLst>
          </p:cNvPr>
          <p:cNvSpPr txBox="1">
            <a:spLocks/>
          </p:cNvSpPr>
          <p:nvPr/>
        </p:nvSpPr>
        <p:spPr>
          <a:xfrm>
            <a:off x="6096001" y="2298503"/>
            <a:ext cx="5626100" cy="1196225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771" indent="-457189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hu-HU" sz="2667" dirty="0"/>
              <a:t>Készítsd el a projektet!</a:t>
            </a:r>
          </a:p>
          <a:p>
            <a:pPr marL="467771" indent="-457189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2667" dirty="0">
                <a:hlinkClick r:id="rId3"/>
              </a:rPr>
              <a:t>https://makecode.microbit.org/</a:t>
            </a:r>
            <a:endParaRPr lang="en-GB" sz="2667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4B5A6DC-F474-5506-4C5F-D8447A15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719627" y="179849"/>
            <a:ext cx="1329944" cy="150044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8CD15B7-7314-CDF8-4778-8F467DCB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2677" y="1595046"/>
            <a:ext cx="545619" cy="37511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B0366E-5255-A16A-C2B2-4AAD59DC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188" y="6224043"/>
            <a:ext cx="304800" cy="3048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78B397-2315-AC63-E2F7-3E774080A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99" y="1520415"/>
            <a:ext cx="5523850" cy="45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01BE1-CAAC-5146-2EE9-923E8AFFA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0FEC-A6A0-2D5B-E756-194DBC3E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819" y="344008"/>
            <a:ext cx="5406160" cy="880517"/>
          </a:xfrm>
        </p:spPr>
        <p:txBody>
          <a:bodyPr/>
          <a:lstStyle/>
          <a:p>
            <a:pPr marL="243411"/>
            <a:r>
              <a:rPr lang="en-GB" dirty="0">
                <a:solidFill>
                  <a:srgbClr val="E7645C"/>
                </a:solidFill>
              </a:rPr>
              <a:t>Create:    </a:t>
            </a:r>
            <a:r>
              <a:rPr lang="hu-HU" dirty="0">
                <a:solidFill>
                  <a:schemeClr val="tx1"/>
                </a:solidFill>
              </a:rPr>
              <a:t>Kő, papír, olló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F85FD7-C89C-95AC-F82B-F1400E9E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188" y="329158"/>
            <a:ext cx="2395531" cy="885975"/>
          </a:xfrm>
          <a:prstGeom prst="roundRect">
            <a:avLst>
              <a:gd name="adj" fmla="val 50000"/>
            </a:avLst>
          </a:prstGeom>
          <a:noFill/>
          <a:ln w="82550">
            <a:solidFill>
              <a:srgbClr val="E76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5DB24E-E6A6-4B0D-FF78-8976A08260EF}"/>
              </a:ext>
            </a:extLst>
          </p:cNvPr>
          <p:cNvSpPr txBox="1">
            <a:spLocks/>
          </p:cNvSpPr>
          <p:nvPr/>
        </p:nvSpPr>
        <p:spPr>
          <a:xfrm>
            <a:off x="6096001" y="2298503"/>
            <a:ext cx="5626100" cy="1196225"/>
          </a:xfrm>
          <a:prstGeom prst="rect">
            <a:avLst/>
          </a:prstGeom>
        </p:spPr>
        <p:txBody>
          <a:bodyPr vert="horz" lIns="121920" tIns="60960" rIns="121920" bIns="6096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771" indent="-457189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hu-HU" sz="2667" dirty="0"/>
              <a:t>Készítsd el a projektet!</a:t>
            </a:r>
          </a:p>
          <a:p>
            <a:pPr marL="467771" indent="-457189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>
                <a:srgbClr val="E7645C"/>
              </a:buClr>
              <a:buSzPct val="100000"/>
              <a:buFont typeface="Wingdings" pitchFamily="2" charset="2"/>
              <a:buChar char="§"/>
            </a:pPr>
            <a:r>
              <a:rPr lang="en-GB" sz="2667" dirty="0">
                <a:hlinkClick r:id="rId3"/>
              </a:rPr>
              <a:t>https://makecode.microbit.org/</a:t>
            </a:r>
            <a:endParaRPr lang="en-GB" sz="2667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F21AC58-A707-A5CB-FBAC-1BA1E15E7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719627" y="179849"/>
            <a:ext cx="1329944" cy="150044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B45AC09-CE2E-8A84-C2B3-CE398361B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2677" y="1595046"/>
            <a:ext cx="545619" cy="37511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432FEB9-024B-9AEB-3D78-A5E1BC7D0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188" y="6224043"/>
            <a:ext cx="304800" cy="304800"/>
          </a:xfrm>
          <a:prstGeom prst="rect">
            <a:avLst/>
          </a:prstGeom>
        </p:spPr>
      </p:pic>
      <p:pic>
        <p:nvPicPr>
          <p:cNvPr id="3" name="Picture 2" descr="On shake&#10;Set random number to pick random 1 to 3&#10;If random number = 1 then&#10;Show icon - rock&#10;Else if random number = 2 then &#10;Show icon - paper&#10;Else&#10;Show icon - scissors ">
            <a:extLst>
              <a:ext uri="{FF2B5EF4-FFF2-40B4-BE49-F238E27FC236}">
                <a16:creationId xmlns:a16="http://schemas.microsoft.com/office/drawing/2014/main" id="{6EFC488E-453B-BED1-F27A-B86C1DABA4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988" y="1605968"/>
            <a:ext cx="4663528" cy="46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Szélesvásznú</PresentationFormat>
  <Paragraphs>22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Office-téma</vt:lpstr>
      <vt:lpstr>Microbit alapok Használjuk az érzékelőket!</vt:lpstr>
      <vt:lpstr>Felhasznált irodalom</vt:lpstr>
      <vt:lpstr>9. feladat</vt:lpstr>
      <vt:lpstr>Algoritmusa</vt:lpstr>
      <vt:lpstr>Create:    Kő, papír, olló</vt:lpstr>
      <vt:lpstr>Create:    Kő, papír, olló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microbit</dc:title>
  <dc:creator>Krepsz - Kapai Bernadett;Babariczi Éva</dc:creator>
  <cp:lastModifiedBy>Bernadett Krepsz - Kapai</cp:lastModifiedBy>
  <cp:revision>63</cp:revision>
  <dcterms:created xsi:type="dcterms:W3CDTF">2023-07-11T13:40:18Z</dcterms:created>
  <dcterms:modified xsi:type="dcterms:W3CDTF">2024-03-02T16:42:30Z</dcterms:modified>
</cp:coreProperties>
</file>