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9"/>
  </p:notesMasterIdLst>
  <p:sldIdLst>
    <p:sldId id="256" r:id="rId2"/>
    <p:sldId id="339" r:id="rId3"/>
    <p:sldId id="307" r:id="rId4"/>
    <p:sldId id="276" r:id="rId5"/>
    <p:sldId id="277" r:id="rId6"/>
    <p:sldId id="293" r:id="rId7"/>
    <p:sldId id="308" r:id="rId8"/>
    <p:sldId id="278" r:id="rId9"/>
    <p:sldId id="279" r:id="rId10"/>
    <p:sldId id="309" r:id="rId11"/>
    <p:sldId id="280" r:id="rId12"/>
    <p:sldId id="281" r:id="rId13"/>
    <p:sldId id="310" r:id="rId14"/>
    <p:sldId id="285" r:id="rId15"/>
    <p:sldId id="286" r:id="rId16"/>
    <p:sldId id="284" r:id="rId17"/>
    <p:sldId id="292" r:id="rId18"/>
    <p:sldId id="311" r:id="rId19"/>
    <p:sldId id="282" r:id="rId20"/>
    <p:sldId id="283" r:id="rId21"/>
    <p:sldId id="312" r:id="rId22"/>
    <p:sldId id="287" r:id="rId23"/>
    <p:sldId id="313" r:id="rId24"/>
    <p:sldId id="288" r:id="rId25"/>
    <p:sldId id="289" r:id="rId26"/>
    <p:sldId id="294" r:id="rId27"/>
    <p:sldId id="29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18:50:47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3357 556 24575,'0'-5'0,"-1"1"0,0 0 0,0 0 0,0-1 0,0 1 0,-1 0 0,1 0 0,-1 0 0,0 0 0,0 1 0,-1-1 0,1 0 0,-1 1 0,-4-5 0,-5-5 0,-2 0 0,-15-11 0,16 14 0,-45-33 0,-123-69 0,108 70 0,-14-7 0,-2 5 0,-179-63 0,233 97 0,-1 2 0,1 2 0,-1 1 0,0 2 0,-1 1 0,1 2 0,-38 4 0,44 0 0,1 0 0,1 2 0,-1 1 0,-33 13 0,-110 53 0,111-46 0,13-6 0,-35 15 0,-133 78 0,176-88 0,-2-1 0,-73 31 0,-85 30 0,166-69 0,1 2 0,1 1 0,-52 44 0,-109 108 0,165-145 0,1 1 0,1 2 0,-39 57 0,40-53 0,-136 231 0,122-196 0,-106 245 0,116-243 0,9-19 0,2 1 0,2 1 0,3 1 0,-8 73 0,11-16 0,5 130 0,7-37 0,5 210 0,-5-374 0,3 0 0,1-1 0,1 0 0,3 0 0,1-1 0,2 0 0,1-1 0,3 0 0,0-2 0,27 40 0,-28-49 0,68 110 0,164 203 0,-206-291 0,31 39 0,4-5 0,124 107 0,-72-95 0,4-5 0,4-6 0,212 95 0,-292-154 0,0-3 0,2-2 0,0-3 0,1-2 0,0-3 0,1-3 0,90 3 0,-108-14 0,0-2 0,78-16 0,-54 7 0,125-30 0,230-84 0,-228 65 0,58-23 0,-212 67 0,-1-2 0,-1-2 0,-1-1 0,51-42 0,-49 36 0,26-17 0,105-84 0,-146 109 0,0-2 0,-2 0 0,0-1 0,28-42 0,-44 56 0,114-193 0,-107 177 0,-1-2 0,-2 1 0,-1-1 0,-1-1 0,9-55 0,-9-27 0,-10-169 0,-1 131 0,2 82 0,-7-217 0,3 212 0,-29-136 0,18 152 0,-1 2 0,-4 0 0,-1 2 0,-43-75 0,31 60 0,-26-74 0,-15-34 0,16 52 0,-59-108 0,52 114 0,-156-246 0,152 265-682,-71-130-1,123 195-6143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18:50:49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3380 553 24575,'-32'-32'0,"-2"1"0,-1 2 0,-2 1 0,0 2 0,-51-25 0,-33-9 0,-2 5 0,-3 5 0,-1 6 0,-3 6 0,-1 6 0,-1 5 0,-1 6 0,-243-7 0,-61 29 0,197 2 0,225-3 0,0 1 0,0 1 0,0 0 0,1 1 0,-1 1 0,-21 8 0,6 1 0,-54 32 0,-235 159 0,221-132 0,-100 92 0,184-150 0,1 1 0,0 0 0,1 1 0,1 1 0,0 0 0,1 0 0,1 1 0,1 0 0,1 0 0,-7 23 0,-1 18 0,-14 117 0,13 17 0,11 238 0,7-272 0,-2-138 0,-1 37 0,3 0 0,2 0 0,18 84 0,5-43 0,51 124 0,61 93 0,-99-237 0,3-1 0,67 89 0,121 130 0,-25-33 0,34 46 0,-182-243 0,3-3 0,96 79 0,-129-122 0,2-1 0,0-1 0,64 29 0,-32-24 0,77 21 0,-69-28 0,1-3 0,0-3 0,92 2 0,223-15 0,-155-3 0,-166 4 0,1-3 0,82-16 0,-106 12 0,0-3 0,0-1 0,-1-3 0,54-26 0,-66 27 0,4-2 0,-1 0 0,-1-2 0,-1-1 0,0-2 0,28-25 0,2-14 0,-3-2 0,-3-3 0,-2-2 0,-3-2 0,-3-2 0,-4-2 0,44-102 0,92-285 0,-150 364 0,17-107 0,-32 118 0,4-120 0,-15-88 0,-3 254 0,0 3 0,-2 0 0,-1 0 0,-2 0 0,-12-40 0,-2 15 0,-39-86 0,14 47 0,-1-7 0,-5 1 0,-71-107 0,90 166 0,-235-378 0,244 382 0,-54-76 0,67 106 0,-1 0 0,0 1 0,-1 0 0,0 1 0,-1 1 0,0 0 0,-1 0 0,0 1 0,-22-10 0,15 10 30,0 1 0,-1 1 0,-24-5 0,35 10-195,0 0 0,0 1 0,1 0 0,-1 1 0,0 0 0,0 1 0,0 0 0,-16 4 0,-7 7-6661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18:50:52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4477 493 24575,'-22'-1'0,"0"-1"0,-35-9 0,-30-2 0,18 6 0,-118-26 0,-68-35 0,179 46 0,-144-45 0,-165-41 0,256 81 0,-2 5 0,-180-6 0,-278 29 0,227 2 0,213-4 0,-173 3 0,300 0 0,0 1 0,1 1 0,0 1 0,0 1 0,0 1 0,1 0 0,0 2 0,0 0 0,1 1 0,0 1 0,1 1 0,-17 15 0,-22 21 0,3 2 0,-56 67 0,71-74 0,-119 106 0,-15 18 0,157-148 0,0 2 0,2 0 0,0 1 0,2 0 0,0 1 0,2 0 0,0 1 0,2 0 0,0 0 0,-5 35 0,-16 69 0,-29 181 0,44 334 0,17-434 0,-4-2 0,1 119 0,26-2 0,-15-260 0,4 0 0,2 0 0,46 111 0,-13-65 0,75 119 0,-113-211 0,1 1 0,0-1 0,2-1 0,0-1 0,0 0 0,23 17 0,113 69 0,-59-43 0,-26-15 0,312 203 0,23-32 0,-267-156 0,199 58 0,-267-99 0,1-4 0,0-2 0,0-3 0,1-3 0,94-4 0,473-15 0,-590 13 0,0-1 0,0-3 0,-1-1 0,1-3 0,-1-1 0,45-16 0,18-17 0,193-105 0,86-88 0,-265 158 0,-109 68 0,0 1 0,-1-2 0,0 1 0,-1-2 0,0 1 0,0-2 0,-1 1 0,-1-1 0,8-13 0,6-17 0,25-64 0,-15 30 0,-4 10 0,-4-1 0,-2-2 0,-3 0 0,-3-1 0,-3-1 0,-3 0 0,0-90 0,-9-531 0,-4 353 0,-2 179 0,-45-287 0,-15 110 0,-30 9 0,-68-140 0,147 425 0,-2 0 0,-1 0 0,-3 2 0,-1 1 0,-2 1 0,-2 0 0,-2 3 0,-1 0 0,-1 2 0,-44-37 0,34 33 0,19 17 0,0 1 0,-1 1 0,-26-16 0,42 31 0,0 0 0,0 0 0,0 1 0,0 0 0,0 0 0,-1 1 0,1 0 0,-1 0 0,0 1 0,1 0 0,-1 0 0,0 1 0,0 0 0,0 1 0,1-1 0,-12 3 0,15-1-105,-1-1 0,1 1 0,-1 0 0,1 0 0,0 0 0,0 1 0,0-1 0,0 1 0,0 0 0,1 0 0,-1 1 0,-4 6 0,-10 14-6721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18:50:55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3063 583 24575,'0'0'0,"0"0"0,-1 0 0,1 0 0,0 0 0,0 0 0,0-1 0,-1 1 0,1 0 0,0 0 0,0 0 0,0 0 0,0-1 0,-1 1 0,1 0 0,0 0 0,0 0 0,0-1 0,0 1 0,0 0 0,0 0 0,0-1 0,-1 1 0,1 0 0,0 0 0,0-1 0,0 1 0,0 0 0,0 0 0,0-1 0,0 1 0,0 0 0,0 0 0,0-1 0,1 1 0,-1 0 0,0 0 0,0-1 0,0 1 0,0 0 0,0 0 0,0 0 0,0-1 0,1 1 0,-1 0 0,0 0 0,0-1 0,5-18 0,0 0 0,0 1 0,2 0 0,1-1 0,15-27 0,-10 21 0,-1 0 0,10-30 0,-20 49 0,-1-1 0,1 1 0,-1-1 0,0 1 0,0-1 0,-1 1 0,0-1 0,0 1 0,-1-1 0,0 1 0,0-1 0,0 1 0,-1-1 0,0 1 0,0 0 0,-4-7 0,2 5 0,-2 0 0,1 0 0,-1 0 0,0 1 0,-1 0 0,1 0 0,-1 1 0,-1 0 0,1 0 0,-10-5 0,-13-5 0,0 2 0,-1 0 0,-1 2 0,0 2 0,-43-10 0,-7 4 0,0 3 0,-103-3 0,-170 20 0,314 0 0,0 1 0,1 3 0,-51 15 0,-114 50 0,93-26 0,-167 97 0,218-107 0,2 4 0,2 1 0,2 3 0,-57 60 0,82-73 0,-199 220 0,189-202 0,2 2 0,3 1 0,-39 79 0,-14 92 0,31-69 0,22-72 0,2-6 0,4 0 0,-21 87 0,-71 454 0,103-507 0,-24 170 0,27-150 0,-36 460 0,50-514 0,10 327 0,-6-378 0,1-1 0,1 1 0,2-1 0,0-1 0,1 1 0,2-1 0,20 37 0,-19-44 0,0 0 0,1 0 0,0-1 0,2-1 0,0 0 0,0-1 0,2-1 0,-1 0 0,2-1 0,22 13 0,42 17 0,122 46 0,97 13 0,-208-73 0,582 148 0,-486-145 0,320 10 0,-226-44 0,-226-1 0,-1-3 0,107-27 0,-89 13 0,-1-3 0,-1-4 0,-1-2 0,-2-4 0,-1-2 0,-2-4 0,107-85 0,132-170 0,-112 100 0,-115 117 0,-4-2 0,-3-4 0,-4-3 0,89-154 0,-113 169 0,73-139 0,-93 165 0,-2-1 0,23-83 0,37-204 0,-61 233 0,7-137 0,-21-332 0,-7 392 0,2 156 0,-2-1 0,0 1 0,-8-37 0,7 47 0,-1 0 0,0 1 0,-1-1 0,-1 1 0,0 0 0,0 1 0,-1-1 0,-9-10 0,-47-49 0,-108-91 0,63 63 0,40 34 0,-80-56 0,127 102 0,14 12 0,1 1 0,-1-1 0,-14-7 0,19 12 0,1 0 0,-1 0 0,0 1 0,1-1 0,-1 0 0,0 1 0,0 0 0,1-1 0,-1 1 0,0 0 0,0 0 0,0 0 0,1 0 0,-1 0 0,0 0 0,0 1 0,0-1 0,1 1 0,-1-1 0,0 1 0,1 0 0,-1-1 0,-2 2 0,0 1 0,-1-1 0,0 0 0,0 0 0,1-1 0,-1 1 0,0-1 0,-1 0 0,1-1 0,0 1 0,0-1 0,0 0 0,0 0 0,0-1 0,-1 1 0,1-1 0,0 0 0,-9-4 0,-8-3 0,1 0 0,-34-19 0,44 21 0,-102-59 0,-168-126 0,259 175 0,4 4 0,1-2 0,0 0 0,0 0 0,-25-31 0,23 21-273,-1 0 0,-1 2 0,0 1 0,-46-35 0,23 27-6553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2C48A-28F6-442B-B9E5-A64E970D8C51}" type="datetimeFigureOut">
              <a:rPr lang="hu-HU" smtClean="0"/>
              <a:t>2024. 02. 25.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1C053-2967-4FA3-815A-5158373441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716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4DABB-F784-42D3-A8C3-2718B9CD0DCF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88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08D1-F0A3-4A8A-941A-5D6F7A3308AC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958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F3C7-369C-46DD-B066-20F195CA078E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828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2F9A-46A6-4118-B827-8FF01614CC0A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989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80E4-E3D3-4FC7-84AC-88BB981CD7F6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32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6499-DC11-4A7C-BA5B-B5736DF5C312}" type="datetime1">
              <a:rPr lang="hu-HU" smtClean="0"/>
              <a:t>2024. 02. 25.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085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5DB4-9604-47A6-A777-26C24C0CD08A}" type="datetime1">
              <a:rPr lang="hu-HU" smtClean="0"/>
              <a:t>2024. 02. 25.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9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D6AA-3219-4287-AADF-6A09386AFE14}" type="datetime1">
              <a:rPr lang="hu-HU" smtClean="0"/>
              <a:t>2024. 02. 25.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975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ACE4-E702-40E9-92EE-686576F5200F}" type="datetime1">
              <a:rPr lang="hu-HU" smtClean="0"/>
              <a:t>2024. 02. 25.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839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1F22-CC19-46B0-8690-2929D3AB9BF8}" type="datetime1">
              <a:rPr lang="hu-HU" smtClean="0"/>
              <a:t>2024. 02. 25.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605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34AA-5FCC-48B7-BBF3-87846B4FAD53}" type="datetime1">
              <a:rPr lang="hu-HU" smtClean="0"/>
              <a:t>2024. 02. 25.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331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0FA8C-9859-48F7-B3E5-A1C69C1C7072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Babarczi Éva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514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customXml" Target="../ink/ink2.xml"/><Relationship Id="rId10" Type="http://schemas.openxmlformats.org/officeDocument/2006/relationships/image" Target="../media/image45.png"/><Relationship Id="rId4" Type="http://schemas.openxmlformats.org/officeDocument/2006/relationships/image" Target="../media/image420.png"/><Relationship Id="rId9" Type="http://schemas.openxmlformats.org/officeDocument/2006/relationships/customXml" Target="../ink/ink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5CFA8-554B-75A5-C21E-EE8F1DF1B6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625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B5FF0BF-E438-86C8-CA86-BFC9034FD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</p:spPr>
        <p:txBody>
          <a:bodyPr>
            <a:normAutofit/>
          </a:bodyPr>
          <a:lstStyle/>
          <a:p>
            <a:pPr algn="l"/>
            <a:r>
              <a:rPr lang="hu-HU" sz="8200">
                <a:solidFill>
                  <a:srgbClr val="FFFFFF"/>
                </a:solidFill>
              </a:rPr>
              <a:t>Microbit alapok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256FED3-C0B4-F05C-B34F-92D8257B2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1414355"/>
          </a:xfrm>
        </p:spPr>
        <p:txBody>
          <a:bodyPr>
            <a:normAutofit/>
          </a:bodyPr>
          <a:lstStyle/>
          <a:p>
            <a:pPr algn="l"/>
            <a:r>
              <a:rPr lang="hu-HU">
                <a:solidFill>
                  <a:srgbClr val="FFFFFF"/>
                </a:solidFill>
              </a:rPr>
              <a:t>Digitális kultúra 7-8.osztály</a:t>
            </a:r>
          </a:p>
          <a:p>
            <a:pPr algn="l"/>
            <a:r>
              <a:rPr lang="hu-HU">
                <a:solidFill>
                  <a:srgbClr val="FFFFFF"/>
                </a:solidFill>
              </a:rPr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614114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gróiskola a járdán közelről">
            <a:extLst>
              <a:ext uri="{FF2B5EF4-FFF2-40B4-BE49-F238E27FC236}">
                <a16:creationId xmlns:a16="http://schemas.microsoft.com/office/drawing/2014/main" id="{92A4CCF8-562B-4BEF-222F-77DAD1D5E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96" b="8634"/>
          <a:stretch/>
        </p:blipFill>
        <p:spPr>
          <a:xfrm>
            <a:off x="23" y="0"/>
            <a:ext cx="12191977" cy="6858022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AB4347C-9F6A-B0E3-39E0-6D805DF0B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2649681"/>
            <a:ext cx="7367154" cy="17041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3. </a:t>
            </a:r>
            <a:r>
              <a:rPr lang="en-US" sz="11500" dirty="0" err="1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feladat</a:t>
            </a:r>
            <a:endParaRPr lang="en-US" sz="11500" dirty="0">
              <a:ln w="22225">
                <a:solidFill>
                  <a:schemeClr val="tx1"/>
                </a:solidFill>
                <a:miter lim="800000"/>
              </a:ln>
              <a:noFill/>
            </a:endParaRP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07C22A4-2042-1145-1F00-332F5078C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BAD9-7E64-4631-88D9-914BEC564C13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48AE397-E368-D32A-B080-294CC7679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78453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98E4FF5-174D-25EE-1B6E-0FA366CB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891" y="3399769"/>
            <a:ext cx="6242766" cy="775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u-HU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Integető robot</a:t>
            </a:r>
            <a:endParaRPr lang="en-US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Kép 3">
            <a:extLst>
              <a:ext uri="{FF2B5EF4-FFF2-40B4-BE49-F238E27FC236}">
                <a16:creationId xmlns:a16="http://schemas.microsoft.com/office/drawing/2014/main" id="{9977827E-DF2C-0A09-DD61-39E23B819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42" y="341004"/>
            <a:ext cx="11525864" cy="279502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Kép 5">
            <a:extLst>
              <a:ext uri="{FF2B5EF4-FFF2-40B4-BE49-F238E27FC236}">
                <a16:creationId xmlns:a16="http://schemas.microsoft.com/office/drawing/2014/main" id="{0CBF2FA5-3E2F-2F30-3400-505AFCF71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67" y="3283290"/>
            <a:ext cx="4265887" cy="3201166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FEE632C0-C8A1-FCB8-3419-51757BEED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F47C-42E4-4AE4-800E-BE85446379BB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8E73A1B-11D0-5CE9-B4AF-E4C7CC644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4166959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E2F94A-4CA9-243D-B16B-0F93592A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Integető robot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A07FD1B-16B9-8277-D155-B4E44011F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275" y="285750"/>
            <a:ext cx="5657850" cy="6057900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056BD34D-84D4-0E4A-7F6C-691CEEDA4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F8DD-ADDB-421E-8460-FDB9D720412E}" type="datetime1">
              <a:rPr lang="hu-HU" smtClean="0"/>
              <a:t>2024. 02. 25.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17386D1-809A-C0E0-809F-594700BED7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4029986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gróiskola a járdán közelről">
            <a:extLst>
              <a:ext uri="{FF2B5EF4-FFF2-40B4-BE49-F238E27FC236}">
                <a16:creationId xmlns:a16="http://schemas.microsoft.com/office/drawing/2014/main" id="{7AA6CCDB-242E-061D-08D9-0DC5CE6686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097" b="86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E841913-533C-ABF6-10EB-E8AA10DB6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4. </a:t>
            </a:r>
            <a:r>
              <a:rPr lang="en-US" sz="11500" dirty="0" err="1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feladat</a:t>
            </a:r>
            <a:endParaRPr lang="en-US" sz="11500" dirty="0">
              <a:ln w="22225">
                <a:solidFill>
                  <a:schemeClr val="tx1"/>
                </a:solidFill>
                <a:miter lim="800000"/>
              </a:ln>
              <a:noFill/>
            </a:endParaRP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36A7447-0AAB-B55E-E632-0869DF410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A3C6-1411-4618-AAB2-F2A20698595C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871374B-CC86-D5B0-FFF0-94293427E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271452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484B52-0930-C6D8-A25B-62EE4038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Grafika , nyilak megjelenítése mozgásra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C10AAC8-D59F-5239-AC27-8522C81C4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1427451"/>
            <a:ext cx="10820400" cy="4314825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67D8C047-2EF8-D494-948F-626D4E48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2927-3F65-42B3-82D3-C26D1F58E056}" type="datetime1">
              <a:rPr lang="hu-HU" smtClean="0"/>
              <a:t>2024. 02. 25.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8846201-8839-6A60-EA21-5C8CEDB2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216377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4EE9D011-A0A7-EFA6-4E24-B37B23BFD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607868"/>
            <a:ext cx="6115916" cy="5747487"/>
          </a:xfrm>
          <a:prstGeom prst="rect">
            <a:avLst/>
          </a:prstGeom>
        </p:spPr>
      </p:pic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59D32F1F-879B-FCFF-0567-73E2CC7BFC0D}"/>
              </a:ext>
            </a:extLst>
          </p:cNvPr>
          <p:cNvGrpSpPr/>
          <p:nvPr/>
        </p:nvGrpSpPr>
        <p:grpSpPr>
          <a:xfrm>
            <a:off x="2377882" y="1649258"/>
            <a:ext cx="3109320" cy="3277080"/>
            <a:chOff x="2377882" y="1649258"/>
            <a:chExt cx="3109320" cy="327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Szabadkéz 4">
                  <a:extLst>
                    <a:ext uri="{FF2B5EF4-FFF2-40B4-BE49-F238E27FC236}">
                      <a16:creationId xmlns:a16="http://schemas.microsoft.com/office/drawing/2014/main" id="{DB24BF72-1173-5F58-2E5A-422CBDB789B7}"/>
                    </a:ext>
                  </a:extLst>
                </p14:cNvPr>
                <p14:cNvContentPartPr/>
                <p14:nvPr/>
              </p14:nvContentPartPr>
              <p14:xfrm>
                <a:off x="2490562" y="1649258"/>
                <a:ext cx="1585080" cy="1801800"/>
              </p14:xfrm>
            </p:contentPart>
          </mc:Choice>
          <mc:Fallback xmlns="">
            <p:pic>
              <p:nvPicPr>
                <p:cNvPr id="5" name="Szabadkéz 4">
                  <a:extLst>
                    <a:ext uri="{FF2B5EF4-FFF2-40B4-BE49-F238E27FC236}">
                      <a16:creationId xmlns:a16="http://schemas.microsoft.com/office/drawing/2014/main" id="{DB24BF72-1173-5F58-2E5A-422CBDB789B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81562" y="1640618"/>
                  <a:ext cx="1602720" cy="18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Szabadkéz 5">
                  <a:extLst>
                    <a:ext uri="{FF2B5EF4-FFF2-40B4-BE49-F238E27FC236}">
                      <a16:creationId xmlns:a16="http://schemas.microsoft.com/office/drawing/2014/main" id="{97DD1B5D-2EA9-F483-DEDF-5E3E3B7CC179}"/>
                    </a:ext>
                  </a:extLst>
                </p14:cNvPr>
                <p14:cNvContentPartPr/>
                <p14:nvPr/>
              </p14:nvContentPartPr>
              <p14:xfrm>
                <a:off x="3801682" y="1712618"/>
                <a:ext cx="1550880" cy="1593720"/>
              </p14:xfrm>
            </p:contentPart>
          </mc:Choice>
          <mc:Fallback xmlns="">
            <p:pic>
              <p:nvPicPr>
                <p:cNvPr id="6" name="Szabadkéz 5">
                  <a:extLst>
                    <a:ext uri="{FF2B5EF4-FFF2-40B4-BE49-F238E27FC236}">
                      <a16:creationId xmlns:a16="http://schemas.microsoft.com/office/drawing/2014/main" id="{97DD1B5D-2EA9-F483-DEDF-5E3E3B7CC17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92682" y="1703978"/>
                  <a:ext cx="1568520" cy="161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Szabadkéz 6">
                  <a:extLst>
                    <a:ext uri="{FF2B5EF4-FFF2-40B4-BE49-F238E27FC236}">
                      <a16:creationId xmlns:a16="http://schemas.microsoft.com/office/drawing/2014/main" id="{1D051438-76C5-E6D9-99C4-D0795694DD39}"/>
                    </a:ext>
                  </a:extLst>
                </p14:cNvPr>
                <p14:cNvContentPartPr/>
                <p14:nvPr/>
              </p14:nvContentPartPr>
              <p14:xfrm>
                <a:off x="2377882" y="3074858"/>
                <a:ext cx="1707120" cy="1782360"/>
              </p14:xfrm>
            </p:contentPart>
          </mc:Choice>
          <mc:Fallback xmlns="">
            <p:pic>
              <p:nvPicPr>
                <p:cNvPr id="7" name="Szabadkéz 6">
                  <a:extLst>
                    <a:ext uri="{FF2B5EF4-FFF2-40B4-BE49-F238E27FC236}">
                      <a16:creationId xmlns:a16="http://schemas.microsoft.com/office/drawing/2014/main" id="{1D051438-76C5-E6D9-99C4-D0795694DD3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68882" y="3065858"/>
                  <a:ext cx="1724760" cy="180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Szabadkéz 7">
                  <a:extLst>
                    <a:ext uri="{FF2B5EF4-FFF2-40B4-BE49-F238E27FC236}">
                      <a16:creationId xmlns:a16="http://schemas.microsoft.com/office/drawing/2014/main" id="{33748260-E75A-43A0-7606-7EEEC28B9774}"/>
                    </a:ext>
                  </a:extLst>
                </p14:cNvPr>
                <p14:cNvContentPartPr/>
                <p14:nvPr/>
              </p14:nvContentPartPr>
              <p14:xfrm>
                <a:off x="3749482" y="3104738"/>
                <a:ext cx="1737720" cy="1821600"/>
              </p14:xfrm>
            </p:contentPart>
          </mc:Choice>
          <mc:Fallback xmlns="">
            <p:pic>
              <p:nvPicPr>
                <p:cNvPr id="8" name="Szabadkéz 7">
                  <a:extLst>
                    <a:ext uri="{FF2B5EF4-FFF2-40B4-BE49-F238E27FC236}">
                      <a16:creationId xmlns:a16="http://schemas.microsoft.com/office/drawing/2014/main" id="{33748260-E75A-43A0-7606-7EEEC28B977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40842" y="3095738"/>
                  <a:ext cx="1755360" cy="1839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Dátum helye 1">
            <a:extLst>
              <a:ext uri="{FF2B5EF4-FFF2-40B4-BE49-F238E27FC236}">
                <a16:creationId xmlns:a16="http://schemas.microsoft.com/office/drawing/2014/main" id="{F6CB61DE-A74B-5C36-5269-24CC5157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CECC-627B-4C41-803A-F152A2EEE23E}" type="datetime1">
              <a:rPr lang="hu-HU" smtClean="0"/>
              <a:t>2024. 02. 25.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F3B9815-9885-B00B-FDE0-B52A72DDFE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4224524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6E1EE33A-83FA-E850-AB92-75091F01F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17" y="145472"/>
            <a:ext cx="6908058" cy="6858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D8DF562-F7EA-99F1-D5E7-5DBE7755A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871" y="1889629"/>
            <a:ext cx="4077034" cy="2443379"/>
          </a:xfrm>
          <a:prstGeom prst="rect">
            <a:avLst/>
          </a:prstGeom>
        </p:spPr>
      </p:pic>
      <p:sp>
        <p:nvSpPr>
          <p:cNvPr id="2" name="Dátum helye 1">
            <a:extLst>
              <a:ext uri="{FF2B5EF4-FFF2-40B4-BE49-F238E27FC236}">
                <a16:creationId xmlns:a16="http://schemas.microsoft.com/office/drawing/2014/main" id="{783AA029-4987-62AB-3640-9376AFC0D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0516-FE6E-435F-B91F-128EC6FB9BA5}" type="datetime1">
              <a:rPr lang="hu-HU" smtClean="0"/>
              <a:t>2024. 02. 25.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95F5FA1-1C96-E557-B517-F6EF1BBEA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2924825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29871F-83EB-C1D0-B9B3-07A367D48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angolul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F63EEBE-A128-BD2A-9EC8-713FB06D5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745" y="0"/>
            <a:ext cx="7330966" cy="6858000"/>
          </a:xfrm>
          <a:prstGeom prst="rect">
            <a:avLst/>
          </a:prstGeo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61D1A831-92B8-F224-1217-958FC81C5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8885-F9AA-488E-AA07-AC0F3B114D47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7B2FC4B-6FB7-014C-C789-EA5819222C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1474874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gróiskola a járdán közelről">
            <a:extLst>
              <a:ext uri="{FF2B5EF4-FFF2-40B4-BE49-F238E27FC236}">
                <a16:creationId xmlns:a16="http://schemas.microsoft.com/office/drawing/2014/main" id="{7AA6CCDB-242E-061D-08D9-0DC5CE6686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097" b="86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E841913-533C-ABF6-10EB-E8AA10DB6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5</a:t>
            </a:r>
            <a:r>
              <a:rPr lang="en-US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. </a:t>
            </a:r>
            <a:r>
              <a:rPr lang="en-US" sz="11500" dirty="0" err="1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feladat</a:t>
            </a:r>
            <a:endParaRPr lang="en-US" sz="11500" dirty="0">
              <a:ln w="22225">
                <a:solidFill>
                  <a:schemeClr val="tx1"/>
                </a:solidFill>
                <a:miter lim="800000"/>
              </a:ln>
              <a:noFill/>
            </a:endParaRP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9A35CAE-82FB-ADD4-E2D5-C25058938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7458-A178-46B6-8133-E806EA723E9A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BC50500-1390-B2F4-89CC-92BFCB41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88735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2C0C5F-1B15-79C1-E43B-61DA5913E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és B gomb programozása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9630ECE-1AB0-C7DD-5A67-E87B146D8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54307"/>
            <a:ext cx="10039350" cy="3562350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E5F9E347-169B-2D0F-65AD-CF36CCC04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0D0E-14C1-4D58-A79C-6AF9F8100677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6DC9DEE-1664-7372-1EBD-1F7312A47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61953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292B136-969B-4D77-AACE-12F6B80A4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Felhasznált irodalom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45F5535-5460-0297-585E-B76F8E92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3026348"/>
            <a:ext cx="11548872" cy="2800601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F2F6C9A0-DE02-04CC-6719-CCA4DB719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1B03-D6FB-4D22-86C2-7E16923BC8C0}" type="datetime1">
              <a:rPr lang="hu-HU" smtClean="0"/>
              <a:t>2024. 02. 25.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2160878-D3B6-8CDF-314B-BCB4F7F1EA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005232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1C83A62-9E22-8592-FFBA-7264B64CB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9759"/>
            <a:ext cx="12192000" cy="3338481"/>
          </a:xfrm>
          <a:prstGeom prst="rect">
            <a:avLst/>
          </a:prstGeom>
        </p:spPr>
      </p:pic>
      <p:sp>
        <p:nvSpPr>
          <p:cNvPr id="2" name="Dátum helye 1">
            <a:extLst>
              <a:ext uri="{FF2B5EF4-FFF2-40B4-BE49-F238E27FC236}">
                <a16:creationId xmlns:a16="http://schemas.microsoft.com/office/drawing/2014/main" id="{FAC3377F-5017-D405-25A8-9B66B1303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ACF3-33C5-4C35-AF1D-4D5318F8E3DF}" type="datetime1">
              <a:rPr lang="hu-HU" smtClean="0"/>
              <a:t>2024. 02. 25.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B6A0EE4-4F49-4BB7-A678-24EF18671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583546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gróiskola a járdán közelről">
            <a:extLst>
              <a:ext uri="{FF2B5EF4-FFF2-40B4-BE49-F238E27FC236}">
                <a16:creationId xmlns:a16="http://schemas.microsoft.com/office/drawing/2014/main" id="{7AA6CCDB-242E-061D-08D9-0DC5CE6686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097" b="86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E841913-533C-ABF6-10EB-E8AA10DB6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6</a:t>
            </a:r>
            <a:r>
              <a:rPr lang="en-US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. </a:t>
            </a:r>
            <a:r>
              <a:rPr lang="en-US" sz="11500" dirty="0" err="1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feladat</a:t>
            </a:r>
            <a:endParaRPr lang="en-US" sz="11500" dirty="0">
              <a:ln w="22225">
                <a:solidFill>
                  <a:schemeClr val="tx1"/>
                </a:solidFill>
                <a:miter lim="800000"/>
              </a:ln>
              <a:noFill/>
            </a:endParaRP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3DA9EE7-D5D5-DF8F-F5CA-90986C31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6DDC-15E5-4F90-88C5-0E0C21E80A2C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C7200FD-A9D3-61DB-2E2D-096F6029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684288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D39333D-7127-BBBC-989B-5133B53FE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13934"/>
            <a:ext cx="10905066" cy="1962912"/>
          </a:xfrm>
          <a:prstGeom prst="rect">
            <a:avLst/>
          </a:prstGeom>
          <a:ln>
            <a:noFill/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A358368-4652-73CC-A863-3D2AD2C95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351" y="3779443"/>
            <a:ext cx="8286750" cy="2638425"/>
          </a:xfrm>
          <a:prstGeom prst="rect">
            <a:avLst/>
          </a:prstGeom>
        </p:spPr>
      </p:pic>
      <p:sp>
        <p:nvSpPr>
          <p:cNvPr id="6" name="Cím 5">
            <a:extLst>
              <a:ext uri="{FF2B5EF4-FFF2-40B4-BE49-F238E27FC236}">
                <a16:creationId xmlns:a16="http://schemas.microsoft.com/office/drawing/2014/main" id="{86D72E5F-0B2F-2E1F-D99C-F5E5DEB2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ZENÉRE FEL!</a:t>
            </a:r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156F17DC-1073-BC53-5AD4-F1BAB98E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3E22-BE1D-415D-8474-2D9F9A873B01}" type="datetime1">
              <a:rPr lang="hu-HU" smtClean="0"/>
              <a:t>2024. 02. 25.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D3F4419-A1A3-0566-28F7-DA97800C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450572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gróiskola a járdán közelről">
            <a:extLst>
              <a:ext uri="{FF2B5EF4-FFF2-40B4-BE49-F238E27FC236}">
                <a16:creationId xmlns:a16="http://schemas.microsoft.com/office/drawing/2014/main" id="{7AA6CCDB-242E-061D-08D9-0DC5CE6686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097" b="86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E841913-533C-ABF6-10EB-E8AA10DB6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7</a:t>
            </a:r>
            <a:r>
              <a:rPr lang="en-US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. </a:t>
            </a:r>
            <a:r>
              <a:rPr lang="en-US" sz="11500" dirty="0" err="1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feladat</a:t>
            </a:r>
            <a:endParaRPr lang="en-US" sz="11500" dirty="0">
              <a:ln w="22225">
                <a:solidFill>
                  <a:schemeClr val="tx1"/>
                </a:solidFill>
                <a:miter lim="800000"/>
              </a:ln>
              <a:noFill/>
            </a:endParaRP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26F0242-33DE-65AD-A099-9C1C2C566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6D17-EF57-40EB-8480-479AA85AECAA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BA9ABA2-A4C0-6673-59F8-1B2ED2647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723630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2E3598-F358-3F46-E9C8-229B968F6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73" y="365125"/>
            <a:ext cx="11932227" cy="1325563"/>
          </a:xfrm>
        </p:spPr>
        <p:txBody>
          <a:bodyPr/>
          <a:lstStyle/>
          <a:p>
            <a:r>
              <a:rPr lang="hu-HU" dirty="0"/>
              <a:t>Schubert : A pisztráng ( A csermely halkan zúgott)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24A4D70-A27C-BD6D-154E-315C6489D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27" y="1381836"/>
            <a:ext cx="7997688" cy="5299517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4808C329-4ADD-1F77-7EAC-49FFC5D181B6}"/>
              </a:ext>
            </a:extLst>
          </p:cNvPr>
          <p:cNvSpPr txBox="1"/>
          <p:nvPr/>
        </p:nvSpPr>
        <p:spPr>
          <a:xfrm>
            <a:off x="477982" y="2171700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dallam alatt halacskák úszanak folyamatosan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BD9F95F-EEEB-4589-3950-58FBC6B00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8F5A-4D46-4EB1-807B-59B72DB96EB9}" type="datetime1">
              <a:rPr lang="hu-HU" smtClean="0"/>
              <a:t>2024. 02. 25.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5A3BAEF-2CC2-486F-FD7C-7225F84E6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531301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FE24C94B-6B54-E6DF-553A-87D4732C4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614" y="0"/>
            <a:ext cx="3523226" cy="6858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BC57E230-9CCF-77E5-5DE6-FAA7935B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57" y="796203"/>
            <a:ext cx="6648450" cy="1171575"/>
          </a:xfrm>
          <a:prstGeom prst="rect">
            <a:avLst/>
          </a:prstGeom>
        </p:spPr>
      </p:pic>
      <p:sp>
        <p:nvSpPr>
          <p:cNvPr id="2" name="Dátum helye 1">
            <a:extLst>
              <a:ext uri="{FF2B5EF4-FFF2-40B4-BE49-F238E27FC236}">
                <a16:creationId xmlns:a16="http://schemas.microsoft.com/office/drawing/2014/main" id="{A27B4B03-1EE5-E30C-41EA-AF9D9976B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4342-4565-47E5-B496-B03DC833CDF3}" type="datetime1">
              <a:rPr lang="hu-HU" smtClean="0"/>
              <a:t>2024. 02. 25.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998C5BEB-2C4B-109D-FBBB-001F76FB7B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915832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D22B5FC-A3EC-50DC-74D1-744663E3D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548" y="0"/>
            <a:ext cx="8248250" cy="6858000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12541037-BEB9-F096-B393-8B7C08B1D771}"/>
              </a:ext>
            </a:extLst>
          </p:cNvPr>
          <p:cNvSpPr txBox="1"/>
          <p:nvPr/>
        </p:nvSpPr>
        <p:spPr>
          <a:xfrm>
            <a:off x="226202" y="779318"/>
            <a:ext cx="2974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Schubert : A pisztráng</a:t>
            </a:r>
          </a:p>
          <a:p>
            <a:r>
              <a:rPr lang="hu-HU" dirty="0"/>
              <a:t>angolul</a:t>
            </a:r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561A02EC-943C-387C-90B8-1EFDAA829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B1FA-75C6-4E18-897B-527052D72F53}" type="datetime1">
              <a:rPr lang="hu-HU" smtClean="0"/>
              <a:t>2024. 02. 25.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66095BB-E1B8-904F-E0A2-7A4BA9848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643306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84E661B-BF47-D3A3-9C69-3D5A2B0A1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762" y="152400"/>
            <a:ext cx="3038475" cy="655320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99C7CA3-1C49-024C-7E5D-78E7F9BF2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691" y="654051"/>
            <a:ext cx="3023878" cy="499915"/>
          </a:xfrm>
          <a:prstGeom prst="rect">
            <a:avLst/>
          </a:prstGeom>
        </p:spPr>
      </p:pic>
      <p:sp>
        <p:nvSpPr>
          <p:cNvPr id="2" name="Dátum helye 1">
            <a:extLst>
              <a:ext uri="{FF2B5EF4-FFF2-40B4-BE49-F238E27FC236}">
                <a16:creationId xmlns:a16="http://schemas.microsoft.com/office/drawing/2014/main" id="{BA26BE26-0E4D-4697-3A03-16860AA8D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B72E-5CA2-4685-8EDB-734C2E7B856E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75B51A1-F099-1AD8-5C7D-9EA189D12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96310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FD912F-89B2-47D8-ADEA-FD0377C34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46" b="558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0122E29-088C-DC47-FDD5-B97A929C2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Kezdjünk bele a programozásba!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B7BFD01-2C66-8683-F800-AE7593A0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5CA4-6899-441E-A722-5ED4C3996535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FA70996-9089-B0B6-DBD0-87033F22F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295961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C086A9-9D0C-DD1C-DBF5-23F870186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Programunk szívdobbanás 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352A75EB-2C27-E09F-FB4B-1F6A042FC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5" y="1461222"/>
            <a:ext cx="1543050" cy="94297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F04527C6-A071-5013-C304-FE5C2693C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694" y="2711162"/>
            <a:ext cx="4314825" cy="1581150"/>
          </a:xfrm>
          <a:prstGeom prst="rect">
            <a:avLst/>
          </a:prstGeom>
        </p:spPr>
      </p:pic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B4D4B044-A9DD-2086-4E13-262DAA29DA75}"/>
              </a:ext>
            </a:extLst>
          </p:cNvPr>
          <p:cNvCxnSpPr/>
          <p:nvPr/>
        </p:nvCxnSpPr>
        <p:spPr>
          <a:xfrm>
            <a:off x="5881255" y="1690688"/>
            <a:ext cx="0" cy="4751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45665294-287F-20EB-713C-3E032A851D8E}"/>
              </a:ext>
            </a:extLst>
          </p:cNvPr>
          <p:cNvSpPr txBox="1"/>
          <p:nvPr/>
        </p:nvSpPr>
        <p:spPr>
          <a:xfrm>
            <a:off x="433823" y="1552791"/>
            <a:ext cx="53755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600" dirty="0"/>
              <a:t>Készítsünk egy egyszerű animációt, amely azzal indul, hogy kiírjuk a „Szia!” szöveget, majd egy szív nagyobb és kisebb változatát váltogatjuk, ezzel elérve, mintha dobó szívet látnánk.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A7196E8-8BDF-6F99-1BFD-CCCD06F2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D3DE-5380-4F46-B4F6-13B4DA32DB32}" type="datetime1">
              <a:rPr lang="hu-HU" smtClean="0"/>
              <a:t>2024. 02. 25.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D5ADF74-6550-FF95-5229-A78F3F2E79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53681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8CEB05-8828-AC18-06DB-08DFF3A4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Szívdobbanás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B714B3D-2F30-9FE7-7FE0-A3828B852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828" y="1359478"/>
            <a:ext cx="4571517" cy="475167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118FC57-1DAC-F604-A1E9-FAEDBED4C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28" y="1493693"/>
            <a:ext cx="7696200" cy="4286250"/>
          </a:xfrm>
          <a:prstGeom prst="rect">
            <a:avLst/>
          </a:prstGeo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C5E4EB44-67A0-E440-2380-54802937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FF4E-F643-43E9-8EE3-C94D5FE90230}" type="datetime1">
              <a:rPr lang="hu-HU" smtClean="0"/>
              <a:t>2024. 02. 25.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26B6D1F-7711-6E92-BABF-4796EDAB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405685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297F298-3DC1-1E60-4FE9-AB61FCAFF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u-HU" sz="3300">
                <a:solidFill>
                  <a:srgbClr val="FFFFFF"/>
                </a:solidFill>
              </a:rPr>
              <a:t>Szívdobbanás, angolul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F242D85-150C-BF92-F1FD-8599C4B3C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060" y="643466"/>
            <a:ext cx="3703212" cy="5568739"/>
          </a:xfrm>
          <a:prstGeom prst="rect">
            <a:avLst/>
          </a:prstGeo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D8BD1600-4C8D-0D8F-DB1D-FA00CA577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380-37E3-44E7-91BF-0275328F4EBB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7905F77-57E9-353F-166C-0FA217CA09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980031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gróiskola a járdán közelről">
            <a:extLst>
              <a:ext uri="{FF2B5EF4-FFF2-40B4-BE49-F238E27FC236}">
                <a16:creationId xmlns:a16="http://schemas.microsoft.com/office/drawing/2014/main" id="{BC1D600D-1A22-BA59-6542-524E96A2F2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097" b="86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E867170-2B12-39E6-8EB2-147BC1B3A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2. feladat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AFFFE64-D397-9E11-6849-6818BCA6A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B90B-BA05-4F99-BBAD-F7D217D57432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B0C3E6D-E5B3-0B2E-CAAE-752583257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2788492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2B1FDF-F289-89E6-957C-83C8405D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Program :Szívdobbanás variációja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C43307F-A67C-B69B-69F5-1A68D9599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390650"/>
            <a:ext cx="10696575" cy="2038350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068DB486-BA34-0921-EBE4-6357B9FF5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B475-1DF3-45D2-94DA-5B4DD9162268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E366C84-AB91-19B4-BEF4-DB66654AF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2276614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2B1FDF-F289-89E6-957C-83C8405D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Program :</a:t>
            </a:r>
            <a:br>
              <a:rPr lang="hu-HU" dirty="0"/>
            </a:br>
            <a:r>
              <a:rPr lang="hu-HU" dirty="0"/>
              <a:t>Szívdobbanás variációja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C43307F-A67C-B69B-69F5-1A68D9599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35" y="2492087"/>
            <a:ext cx="5774747" cy="1248641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F33741F8-AFBC-505A-2453-6E28AF0B5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775" y="120650"/>
            <a:ext cx="3705225" cy="6372225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79E750A0-C06A-2F7F-7F77-59709469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446F-48BB-421B-ADFA-DA253D4AE5B6}" type="datetime1">
              <a:rPr lang="hu-HU" smtClean="0"/>
              <a:t>2024. 02. 25.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8E60943-743C-E654-1368-6D8AAE084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726186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206</Words>
  <Application>Microsoft Office PowerPoint</Application>
  <PresentationFormat>Szélesvásznú</PresentationFormat>
  <Paragraphs>79</Paragraphs>
  <Slides>27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Office-téma</vt:lpstr>
      <vt:lpstr>Microbit alapok</vt:lpstr>
      <vt:lpstr>Felhasznált irodalom</vt:lpstr>
      <vt:lpstr>Kezdjünk bele a programozásba!</vt:lpstr>
      <vt:lpstr>1. Programunk szívdobbanás </vt:lpstr>
      <vt:lpstr>Szívdobbanás</vt:lpstr>
      <vt:lpstr>Szívdobbanás, angolul</vt:lpstr>
      <vt:lpstr>2. feladat</vt:lpstr>
      <vt:lpstr>2. Program :Szívdobbanás variációja</vt:lpstr>
      <vt:lpstr>2. Program : Szívdobbanás variációja</vt:lpstr>
      <vt:lpstr>3. feladat</vt:lpstr>
      <vt:lpstr>Integető robot</vt:lpstr>
      <vt:lpstr>Integető robot</vt:lpstr>
      <vt:lpstr>4. feladat</vt:lpstr>
      <vt:lpstr>Grafika , nyilak megjelenítése mozgásra</vt:lpstr>
      <vt:lpstr>PowerPoint-bemutató</vt:lpstr>
      <vt:lpstr>PowerPoint-bemutató</vt:lpstr>
      <vt:lpstr>angolul</vt:lpstr>
      <vt:lpstr>5. feladat</vt:lpstr>
      <vt:lpstr>A és B gomb programozása</vt:lpstr>
      <vt:lpstr>PowerPoint-bemutató</vt:lpstr>
      <vt:lpstr>6. feladat</vt:lpstr>
      <vt:lpstr>ZENÉRE FEL!</vt:lpstr>
      <vt:lpstr>7. feladat</vt:lpstr>
      <vt:lpstr>Schubert : A pisztráng ( A csermely halkan zúgott)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microbit</dc:title>
  <dc:creator>Babarczi Éva</dc:creator>
  <cp:lastModifiedBy>Bernadett Krepsz - Kapai</cp:lastModifiedBy>
  <cp:revision>57</cp:revision>
  <dcterms:created xsi:type="dcterms:W3CDTF">2023-07-11T13:40:18Z</dcterms:created>
  <dcterms:modified xsi:type="dcterms:W3CDTF">2024-02-25T17:55:55Z</dcterms:modified>
</cp:coreProperties>
</file>