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sldIdLst>
    <p:sldId id="256" r:id="rId2"/>
    <p:sldId id="339" r:id="rId3"/>
    <p:sldId id="314" r:id="rId4"/>
    <p:sldId id="290" r:id="rId5"/>
    <p:sldId id="296" r:id="rId6"/>
    <p:sldId id="291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15" r:id="rId15"/>
    <p:sldId id="305" r:id="rId16"/>
    <p:sldId id="316" r:id="rId17"/>
    <p:sldId id="318" r:id="rId18"/>
    <p:sldId id="317" r:id="rId19"/>
    <p:sldId id="320" r:id="rId20"/>
    <p:sldId id="323" r:id="rId21"/>
    <p:sldId id="325" r:id="rId22"/>
    <p:sldId id="324" r:id="rId23"/>
    <p:sldId id="321" r:id="rId24"/>
    <p:sldId id="322" r:id="rId25"/>
    <p:sldId id="319" r:id="rId26"/>
    <p:sldId id="258" r:id="rId27"/>
    <p:sldId id="326" r:id="rId28"/>
    <p:sldId id="327" r:id="rId29"/>
    <p:sldId id="330" r:id="rId30"/>
    <p:sldId id="331" r:id="rId31"/>
    <p:sldId id="329" r:id="rId32"/>
    <p:sldId id="328" r:id="rId33"/>
    <p:sldId id="333" r:id="rId34"/>
    <p:sldId id="332" r:id="rId35"/>
    <p:sldId id="334" r:id="rId36"/>
    <p:sldId id="335" r:id="rId37"/>
    <p:sldId id="336" r:id="rId38"/>
    <p:sldId id="337" r:id="rId39"/>
    <p:sldId id="33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C48A-28F6-442B-B9E5-A64E970D8C51}" type="datetimeFigureOut">
              <a:rPr lang="hu-HU" smtClean="0"/>
              <a:t>2024. 02. 25.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C053-2967-4FA3-815A-515837344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1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DABB-F784-42D3-A8C3-2718B9CD0DCF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8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8D1-F0A3-4A8A-941A-5D6F7A3308AC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8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F3C7-369C-46DD-B066-20F195CA078E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2F9A-46A6-4118-B827-8FF01614CC0A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8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80E4-E3D3-4FC7-84AC-88BB981CD7F6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2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6499-DC11-4A7C-BA5B-B5736DF5C312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5DB4-9604-47A6-A777-26C24C0CD08A}" type="datetime1">
              <a:rPr lang="hu-HU" smtClean="0"/>
              <a:t>2024. 02. 25.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D6AA-3219-4287-AADF-6A09386AFE14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7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CE4-E702-40E9-92EE-686576F5200F}" type="datetime1">
              <a:rPr lang="hu-HU" smtClean="0"/>
              <a:t>2024. 02. 25.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3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1F22-CC19-46B0-8690-2929D3AB9BF8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05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4AA-5FCC-48B7-BBF3-87846B4FAD53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3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FA8C-9859-48F7-B3E5-A1C69C1C7072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1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5CFA8-554B-75A5-C21E-EE8F1DF1B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625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B5FF0BF-E438-86C8-CA86-BFC9034F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hu-HU" sz="8200">
                <a:solidFill>
                  <a:srgbClr val="FFFFFF"/>
                </a:solidFill>
              </a:rPr>
              <a:t>Microbit alapok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256FED3-C0B4-F05C-B34F-92D8257B2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>
            <a:normAutofit/>
          </a:bodyPr>
          <a:lstStyle/>
          <a:p>
            <a:pPr algn="l"/>
            <a:r>
              <a:rPr lang="hu-HU">
                <a:solidFill>
                  <a:srgbClr val="FFFFFF"/>
                </a:solidFill>
              </a:rPr>
              <a:t>Digitális kultúra 7-8.osztály</a:t>
            </a:r>
          </a:p>
          <a:p>
            <a:pPr algn="l"/>
            <a:r>
              <a:rPr lang="hu-HU">
                <a:solidFill>
                  <a:srgbClr val="FFFFFF"/>
                </a:solidFill>
              </a:rPr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61411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0BDF010-3795-E96D-ADCC-1342ED21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Emeletesház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továbbfejlesztése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71063C9-81E2-12CD-8320-94C0D740D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45" y="1867504"/>
            <a:ext cx="7762010" cy="4870663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F9D842D2-8EB7-C55C-BF68-BE5C8D31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704-C0D7-47D6-B28C-65E791627F79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0C51EB-9100-6CC9-934D-28E33FE4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05829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0BDF010-3795-E96D-ADCC-1342ED21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Emeletesház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továbbfejlesztése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14EFE75-7098-38ED-C6E5-C9ADAE59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6" y="1438916"/>
            <a:ext cx="9323677" cy="5346348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83B2B290-BAAE-8659-2D53-62F34669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4390-2AF7-40AB-99DD-E241C2EACB6B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19089D5-8C56-C69B-C8BD-922DED6F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20026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32A9FC-78D1-35C2-107B-76A7B659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Emeletesház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továbbfejlesztése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D8047A7-A21A-3E22-95E6-ADB721FE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1" y="3067050"/>
            <a:ext cx="8880990" cy="3019537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81D8AFF4-5AD4-E442-9686-4CBDA781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8F1D-1CD1-4430-AEA9-45A2B0922928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D8AECB-5B13-2398-A3C3-D1F0749E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19376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32A9FC-78D1-35C2-107B-76A7B659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Emeletesház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továbbfejlesztése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BBA7916-CECB-10A2-A4AF-7E09A078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1" y="1983148"/>
            <a:ext cx="10534650" cy="451485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4FC7ECD6-E9A0-4F52-2C2E-950DC086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53D6-5F9F-441B-AC7F-CCC135CA9CF1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3B29547-81DC-82A2-D2C0-1BD2960F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85460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9</a:t>
            </a: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5B12DBE-5601-E3E6-22B6-BEB1A054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ECBD-CC93-44CC-A1D7-F18FBEDD9EDB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697C23-1CA3-2B1E-4DD4-BABE3A0E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05134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FC760-A851-D30F-9F54-9789A3D7C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4598BED-4723-6E2C-F14E-009D75A6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Elhalványuló LED-ek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AAE4B5C-B16F-B490-19A0-CBC79725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3429000"/>
            <a:ext cx="9010650" cy="43815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B4BD7E4F-7012-077F-3BEF-37D0B656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604-1E97-4831-8781-7E0B34910218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148109D-B88C-D63A-1262-8A76A4AD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634863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84AE5C5-AFE4-4B04-2175-BDBC20BC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5" y="912988"/>
            <a:ext cx="10950480" cy="136403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4598BED-4723-6E2C-F14E-009D75A6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7863"/>
          </a:xfrm>
        </p:spPr>
        <p:txBody>
          <a:bodyPr>
            <a:normAutofit fontScale="90000"/>
          </a:bodyPr>
          <a:lstStyle/>
          <a:p>
            <a:r>
              <a:rPr lang="hu-HU" dirty="0"/>
              <a:t>Világosságérték beállítása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A57D590-7B8D-FAF9-C02D-548FB92DC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" y="2379518"/>
            <a:ext cx="11020425" cy="26289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6184905-0BE1-8BA3-C551-D204EF45F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20" y="5259212"/>
            <a:ext cx="10877550" cy="137160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7655BA69-9653-912D-229C-908A0510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E60C-74E1-4991-8D5F-8F307ED6895D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C044515-5BD5-489C-5034-096840AB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838906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9B2E2D-9D6D-9639-DD8D-02A4DCCC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65125"/>
            <a:ext cx="11104418" cy="1325563"/>
          </a:xfrm>
        </p:spPr>
        <p:txBody>
          <a:bodyPr>
            <a:normAutofit/>
          </a:bodyPr>
          <a:lstStyle/>
          <a:p>
            <a:r>
              <a:rPr lang="hu-HU" sz="3200" dirty="0"/>
              <a:t>Világosságérték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18FE2ED-85BC-D8BE-8BAA-7E297517D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"/>
            <a:ext cx="8686800" cy="640080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B7E815CC-5FEE-47B0-ED6D-5F4D9E29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0488-B0A3-4FB0-8375-C66D65CAA90A}" type="datetime1">
              <a:rPr lang="hu-HU" smtClean="0"/>
              <a:t>2024. 02. 25.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0BED00-B1A6-8272-53C2-FEB1FC618F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40186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4FCB9A-0C17-4C97-BB68-B3B205D2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261"/>
            <a:ext cx="10515600" cy="1325563"/>
          </a:xfrm>
        </p:spPr>
        <p:txBody>
          <a:bodyPr>
            <a:normAutofit/>
          </a:bodyPr>
          <a:lstStyle/>
          <a:p>
            <a:r>
              <a:rPr lang="hu-HU" sz="2800" dirty="0"/>
              <a:t>Világosságérték</a:t>
            </a:r>
            <a:br>
              <a:rPr lang="hu-HU" sz="2800" dirty="0"/>
            </a:br>
            <a:r>
              <a:rPr lang="hu-HU" sz="2800" dirty="0"/>
              <a:t>angolul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0CAC5D5-4967-2A50-875E-30EE1F1A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583" y="114300"/>
            <a:ext cx="9260417" cy="685800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1BC62161-089A-D948-466D-50DA34CE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BFAE-F33F-4314-9050-578DC9533373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A52E7E-5DBD-CCC7-6E40-3AE70AF6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65609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21115-A60E-02C4-DEE1-EA6DB6FA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latin typeface="Georgia-Bold"/>
              </a:rPr>
              <a:t>Animáció ciklus segítségével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1F78116-7896-5E96-24C8-D592F8CA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57" y="1239982"/>
            <a:ext cx="10467975" cy="236220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8093335E-D17E-CA38-DF4B-E0D03AE7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04ED-C230-4150-A46E-D22CDEF0CC79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EDA841-FFA4-C0BA-8D30-C92B6411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236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92B136-969B-4D77-AACE-12F6B80A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Felhasznált irodalom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5F5535-5460-0297-585E-B76F8E92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026348"/>
            <a:ext cx="11548872" cy="2800601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F2F6C9A0-DE02-04CC-6719-CCA4DB71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1B03-D6FB-4D22-86C2-7E16923BC8C0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160878-D3B6-8CDF-314B-BCB4F7F1EA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00523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E7A715-E001-4E0C-67C7-DA0A687B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CD1910D-82C1-D75F-72EB-72A4211EB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36393"/>
            <a:ext cx="10982325" cy="382905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F674CEE8-5FB0-D5E6-C600-1758C546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3E8F-2D74-49BB-BEE3-B57C6FE21B7E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DAD6E6-0035-7332-3D02-27E12526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71698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2D7489-74F7-F16D-471C-8B964D22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Számlálós ciklus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A36467D-FE0C-D72E-ADF7-7C992C1F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14537"/>
            <a:ext cx="10934700" cy="28289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E1E84E4C-4B70-B1E0-EE30-B44DD74E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3F0-C2E7-4B20-8C7F-13485A97366A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8C77F8-75DA-3B26-E544-6CF3A681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74238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89D912-6257-CA09-F089-5CFFA071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860DD42-30CB-9BEE-1413-77B51194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628650"/>
            <a:ext cx="10420350" cy="560070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7BD583D0-DA92-1438-977C-447DD356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3D6E-ED10-4BE4-A710-C77EEFCED721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31DF5A-96B2-EFAF-A89E-74C533CE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1981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89DEA5-B666-AAD3-E766-7C053F08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hu-HU" sz="4400" b="1" i="0" u="none" strike="noStrike" baseline="0" dirty="0">
                <a:latin typeface="Georgia-Bold"/>
              </a:rPr>
              <a:t>Animáció ciklus</a:t>
            </a:r>
            <a:br>
              <a:rPr lang="hu-HU" sz="4400" b="1" i="0" u="none" strike="noStrike" baseline="0" dirty="0">
                <a:latin typeface="Georgia-Bold"/>
              </a:rPr>
            </a:br>
            <a:r>
              <a:rPr lang="hu-HU" sz="4400" b="1" i="0" u="none" strike="noStrike" baseline="0" dirty="0">
                <a:latin typeface="Georgia-Bold"/>
              </a:rPr>
              <a:t> segítségével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A8CC44-69D8-3FCD-3DA6-7F87F8F5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826" y="349250"/>
            <a:ext cx="5248275" cy="61436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930406D7-4F2A-60B3-FD9C-82E5D009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3FF5-9103-4528-8690-1B6A53B49C26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B8F735-FCBB-5501-4FDC-513E430138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97048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89DEA5-B666-AAD3-E766-7C053F08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hu-HU" sz="4400" b="1" i="0" u="none" strike="noStrike" baseline="0" dirty="0">
                <a:latin typeface="Georgia-Bold"/>
              </a:rPr>
              <a:t>Animáció ciklus</a:t>
            </a:r>
            <a:br>
              <a:rPr lang="hu-HU" sz="4400" b="1" i="0" u="none" strike="noStrike" baseline="0" dirty="0">
                <a:latin typeface="Georgia-Bold"/>
              </a:rPr>
            </a:br>
            <a:r>
              <a:rPr lang="hu-HU" sz="4400" b="1" i="0" u="none" strike="noStrike" baseline="0" dirty="0">
                <a:latin typeface="Georgia-Bold"/>
              </a:rPr>
              <a:t> segítségével</a:t>
            </a:r>
            <a:br>
              <a:rPr lang="hu-HU" sz="4400" b="1" i="0" u="none" strike="noStrike" baseline="0" dirty="0">
                <a:latin typeface="Georgia-Bold"/>
              </a:rPr>
            </a:br>
            <a:r>
              <a:rPr lang="hu-HU" sz="4400" b="1" i="0" u="none" strike="noStrike" baseline="0" dirty="0">
                <a:latin typeface="Georgia-Bold"/>
              </a:rPr>
              <a:t>angolul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890C01A-DB6E-DC9D-6568-E990A72E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2719"/>
            <a:ext cx="4648200" cy="61055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24230679-525D-E755-72F3-7DE8D60C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0E89-50E6-489A-9EE3-C51ABBA2D605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9BC4B3B-B93C-B8FF-EC37-E219778F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56959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10</a:t>
            </a: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3433FA2-A33D-BC67-B402-74F05606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52FC-4E95-4571-8655-B8AA778BE5FC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88C3D0-102A-6F52-A368-71065909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884381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5B09E-1F4A-1108-D04A-8CE7586D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i="0" u="none" strike="noStrike" baseline="0" dirty="0">
                <a:solidFill>
                  <a:srgbClr val="000000"/>
                </a:solidFill>
                <a:latin typeface="Georgia-Bold"/>
              </a:rPr>
              <a:t>Jelszint kijelző szimuláció</a:t>
            </a:r>
            <a:br>
              <a:rPr lang="hu-HU" sz="1800" b="1" i="0" u="none" strike="noStrike" baseline="0" dirty="0">
                <a:solidFill>
                  <a:srgbClr val="000000"/>
                </a:solidFill>
                <a:latin typeface="Georgia-Bold"/>
              </a:rPr>
            </a:br>
            <a:r>
              <a:rPr lang="hu-HU" sz="1800" b="0" i="0" u="none" strike="noStrike" baseline="0" dirty="0">
                <a:solidFill>
                  <a:srgbClr val="FFFFFF"/>
                </a:solidFill>
                <a:latin typeface="Georgia" panose="02040502050405020303" pitchFamily="18" charset="0"/>
              </a:rPr>
              <a:t>A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2273D88-CF4A-1EC3-74E5-C04AF664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467282"/>
            <a:ext cx="11134725" cy="45053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45EABFB7-D59D-9DBD-641E-BFC9B745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A481-7D10-41CA-BF8A-A059EA67B3E8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0C4E1EB-6A77-8DE0-20CF-589188EA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166236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5DFD004-F4C7-86E2-941A-6C859A62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704975"/>
            <a:ext cx="10915650" cy="3448050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0DF3EBA7-C85F-1E25-5763-84B2B5DC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6F25-0E33-47AB-A29B-508A46983D30}" type="datetime1">
              <a:rPr lang="hu-HU" smtClean="0"/>
              <a:t>2024. 02. 25.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A20A13F-AF19-86B7-302B-2922CA4C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74793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C145C1F-8280-F040-F47E-0295501A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9625"/>
            <a:ext cx="11125200" cy="5238750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3D4B5269-EBAE-8955-02BD-258DB47B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A218-0574-4344-B5C9-6ED8C05D04AB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CF52E4B-9118-6AA4-84EC-69A056A5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111116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A4E5AE4-E4FD-ADC6-254E-25CC0234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9" y="197860"/>
            <a:ext cx="6619875" cy="60674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177F168-4FE0-7E9F-28F6-839BD09C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860" y="245484"/>
            <a:ext cx="5905500" cy="5972175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C7C8C53A-3309-E188-BC5B-CADBEF11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01BF-1EDE-4F3E-8E3A-F6A182ABF685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116C78C-DD90-917F-2C6E-5E8CD7345E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15472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8</a:t>
            </a: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8783D3E-8A8C-885E-97D5-5D21268D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A943-63D4-4A98-985A-3FF883250A25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175E90-7A4F-BC31-D151-62CFE352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94652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975BE46-C24D-0CAA-C084-81B5EA3E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17"/>
            <a:ext cx="12192000" cy="621836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40C8B0B8-725B-DCF7-2521-9A3CF484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FB9-9783-47A3-A0C9-0FC681DBA24F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3BF84D0-8508-9D59-8354-87F9F8B4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616243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ADA7BD4-3093-C895-C892-591DA972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0" y="72736"/>
            <a:ext cx="5324475" cy="54864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B86645A-8255-FC16-BE1B-D4309B0F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405" y="72736"/>
            <a:ext cx="4762500" cy="638175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4B340742-C293-4017-A203-5B486536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3544-A82D-4EE1-AB07-71549F7603A4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599E081-0CB5-0393-9AE6-3A8E419B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3335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épernyőkép, Színesség, Grafikus tervezés látható&#10;&#10;Automatikusan generált leírás">
            <a:extLst>
              <a:ext uri="{FF2B5EF4-FFF2-40B4-BE49-F238E27FC236}">
                <a16:creationId xmlns:a16="http://schemas.microsoft.com/office/drawing/2014/main" id="{07D762FB-18EE-35EA-B878-010F7BB9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0784" y="-2701826"/>
            <a:ext cx="4766692" cy="11713667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94292626-D5BC-105B-7573-5F68FB37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07FB-1DA5-4217-9A70-E214318757C4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FA73868-12A8-2DB0-BC46-F7021E28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891955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11</a:t>
            </a: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2B3C42-4383-A857-CE09-20FAEE29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6174-6AB8-4935-91FE-1BDDFD6704D7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E70B1A-2811-765E-9DBD-71CA7E2A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36863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E3281-417E-32AE-3C8A-FFFA72F2C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87" b="187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2774E19-6EC5-B8EF-7AC4-11E342B1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48600" cy="320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Készítsünk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játékot</a:t>
            </a:r>
            <a:r>
              <a:rPr lang="en-US" sz="4000" dirty="0">
                <a:solidFill>
                  <a:srgbClr val="FFFFFF"/>
                </a:solidFill>
              </a:rPr>
              <a:t>!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i="0" dirty="0" err="1">
                <a:solidFill>
                  <a:srgbClr val="FFFFFF"/>
                </a:solidFill>
                <a:effectLst/>
              </a:rPr>
              <a:t>kő</a:t>
            </a:r>
            <a:r>
              <a:rPr lang="en-US" sz="4000" b="1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4000" b="1" i="0" dirty="0" err="1">
                <a:solidFill>
                  <a:srgbClr val="FFFFFF"/>
                </a:solidFill>
                <a:effectLst/>
              </a:rPr>
              <a:t>papír</a:t>
            </a:r>
            <a:r>
              <a:rPr lang="en-US" sz="4000" b="1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4000" b="1" i="0" dirty="0" err="1">
                <a:solidFill>
                  <a:srgbClr val="FFFFFF"/>
                </a:solidFill>
                <a:effectLst/>
              </a:rPr>
              <a:t>olló</a:t>
            </a:r>
            <a:r>
              <a:rPr lang="en-US" sz="4000" b="1" i="0" dirty="0">
                <a:solidFill>
                  <a:srgbClr val="FFFFFF"/>
                </a:solidFill>
                <a:effectLst/>
              </a:rPr>
              <a:t> - </a:t>
            </a:r>
            <a:r>
              <a:rPr lang="en-US" sz="4000" b="1" i="0" dirty="0" err="1">
                <a:solidFill>
                  <a:srgbClr val="FFFFFF"/>
                </a:solidFill>
                <a:effectLst/>
              </a:rPr>
              <a:t>pontsz</a:t>
            </a:r>
            <a:r>
              <a:rPr lang="hu-HU" sz="4000" b="1" i="0" dirty="0">
                <a:solidFill>
                  <a:srgbClr val="FFFFFF"/>
                </a:solidFill>
                <a:effectLst/>
              </a:rPr>
              <a:t>á</a:t>
            </a:r>
            <a:r>
              <a:rPr lang="en-US" sz="4000" b="1" i="0" dirty="0">
                <a:solidFill>
                  <a:srgbClr val="FFFFFF"/>
                </a:solidFill>
                <a:effectLst/>
              </a:rPr>
              <a:t>m</a:t>
            </a:r>
            <a:br>
              <a:rPr lang="en-US" sz="4000" b="1" i="0" dirty="0">
                <a:solidFill>
                  <a:srgbClr val="FFFFFF"/>
                </a:solidFill>
                <a:effectLst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átum helye 2">
            <a:extLst>
              <a:ext uri="{FF2B5EF4-FFF2-40B4-BE49-F238E27FC236}">
                <a16:creationId xmlns:a16="http://schemas.microsoft.com/office/drawing/2014/main" id="{F5814FB0-4D81-A2DB-D41F-A99BB4D4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AF11-414A-442D-B1CC-337ECA5D6558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8A62A3-B3E9-51D6-E197-1C130BA4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059039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D1459566-BD93-46DC-EB75-BA3268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B9082F-688A-CCC2-90CB-A9D8BB0A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„B” gomb megnyomásával növelhessük meg a pontszámunkat, az „A” gombbal pedig kérdezhessük le az aktuális pontszámunkat. </a:t>
            </a:r>
          </a:p>
          <a:p>
            <a:r>
              <a:rPr lang="hu-HU" dirty="0"/>
              <a:t>Az A és B gomb együttes lenyomásával a pontszám </a:t>
            </a:r>
            <a:r>
              <a:rPr lang="hu-HU" dirty="0" err="1"/>
              <a:t>nullázódjon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6E2A59B-3D6A-6B9E-664E-9945467E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3650240"/>
            <a:ext cx="10963275" cy="2009775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D64498E4-441B-E460-6343-8DEEF961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5F3B-7005-4EE3-9CDF-8D05FD1BEA6F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9F4601-0868-25E8-0DB8-3EE00911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144347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54E1FCD-1349-122E-7A21-BEBD9CAD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59" y="657657"/>
            <a:ext cx="4229100" cy="5210175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2A961B51-254F-9162-4F71-5B9CFF4F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1A21-419B-4235-8986-D15943CE5BB4}" type="datetime1">
              <a:rPr lang="hu-HU" smtClean="0"/>
              <a:t>2024. 02. 25.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FAA88A1-7600-E213-7099-A2C7EE8F97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86729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B74A20-5B6E-4964-08D7-6026D25B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Kő, papír, olló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6DC4ED-C7D3-35F7-15CB-50E9EDB5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14" y="1312718"/>
            <a:ext cx="8201025" cy="533400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245F0D0B-90E8-3F9A-368D-CE14296A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1A63-6FD3-44AE-B1F3-AF9C26B71138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FAD221-7761-7474-8B30-87527C94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449424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B74A20-5B6E-4964-08D7-6026D25B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Kő, papír, olló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6DC4ED-C7D3-35F7-15CB-50E9EDB5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14" y="1312718"/>
            <a:ext cx="8201025" cy="533400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E2375637-6309-78C3-602B-928A2E4E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CC2-A3FF-4C06-9D25-15F4C672CCD1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5D9B0C-C43E-9F91-E750-C5DD8AF2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269134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46F9B5-36C0-6366-256D-D6A7AB04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Kő papír olló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59B7ECD-D3E8-7488-8744-B492CA77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343" y="0"/>
            <a:ext cx="4088241" cy="685800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F20D83A1-D9E8-46D6-3A20-F29AB4CD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A99A-650D-47A2-815C-B8428C633DE3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7F339A-A808-7098-75FB-57B51B54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3325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51FFFE-ACCE-DD19-9864-BF375B93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Különböző LED-ek villogása, mint egy emeletesház ablakai este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BF3C7C-A0BE-F335-3300-18EACDBF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576" y="102610"/>
            <a:ext cx="2085370" cy="185059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D873EE5-2563-8B60-5902-7FAEAE45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911" y="1690688"/>
            <a:ext cx="2552700" cy="50768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74F8B37-A07E-E43D-E382-1585166C3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91" y="1794597"/>
            <a:ext cx="8571162" cy="4772457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7E5D712F-3052-6A4F-FE5B-24E920F0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4D7-B80D-48F9-A194-0314A9247973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FF8982-2261-2558-E6FF-7D14EFF1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86110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51FFFE-ACCE-DD19-9864-BF375B93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Különböző LED-ek villogása, mint egy emeletesház ablakai este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BF3C7C-A0BE-F335-3300-18EACDBF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79" y="1690688"/>
            <a:ext cx="2876550" cy="25527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D873EE5-2563-8B60-5902-7FAEAE45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41" y="1212705"/>
            <a:ext cx="2552700" cy="50768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8ABABFA5-86BA-1E0D-FDDA-B73463DF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A679-BCFB-4F81-84D0-8D5C8558BC8D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623773-AF17-658F-9C98-EE00933ED4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89225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51FFFE-ACCE-DD19-9864-BF375B93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Különböző LED-ek villogása, mint egy emeletesház ablakai este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BF3C7C-A0BE-F335-3300-18EACDBF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79" y="1690688"/>
            <a:ext cx="2876550" cy="25527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D873EE5-2563-8B60-5902-7FAEAE45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77" y="1212705"/>
            <a:ext cx="2552700" cy="50768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235A6E4-4C4C-EE40-D329-E873BD9C5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83" y="1595437"/>
            <a:ext cx="2457017" cy="27016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F0A4187-04F1-0BA4-5B10-D7A6AEBE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008" y="1211911"/>
            <a:ext cx="2466975" cy="52292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5942E72B-7698-5915-C3B0-EAFF22B1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6D9A-5D06-4EC6-B1AC-CF5E6F02ED1B}" type="datetime1">
              <a:rPr lang="hu-HU" smtClean="0"/>
              <a:t>2024. 02. 25.</a:t>
            </a:fld>
            <a:endParaRPr 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FC0F42AD-5B19-F883-2D49-1E43C350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82155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8E3AE5-5182-D17D-F6DE-85163C6C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353291"/>
            <a:ext cx="11880273" cy="972272"/>
          </a:xfrm>
        </p:spPr>
        <p:txBody>
          <a:bodyPr>
            <a:normAutofit fontScale="90000"/>
          </a:bodyPr>
          <a:lstStyle/>
          <a:p>
            <a:r>
              <a:rPr lang="hu-HU" dirty="0"/>
              <a:t>Emeletes ház szimuláció továbbfejlesztése (véletlenszerűség, eltolás, </a:t>
            </a:r>
            <a:r>
              <a:rPr lang="hu-HU" dirty="0" err="1"/>
              <a:t>Led</a:t>
            </a:r>
            <a:r>
              <a:rPr lang="hu-HU" dirty="0"/>
              <a:t> kijelző </a:t>
            </a:r>
            <a:br>
              <a:rPr lang="hu-HU" dirty="0"/>
            </a:br>
            <a:r>
              <a:rPr lang="hu-HU" dirty="0"/>
              <a:t>ki/bekapcsolása)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DAB17D6-8632-584E-36C9-3D99B5B5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2354263"/>
            <a:ext cx="6982691" cy="397977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75A494E-2D0C-46A4-BA81-1C7B4524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07814" y="2338387"/>
            <a:ext cx="6543675" cy="21812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46EB576A-8088-158C-4B4C-0537CD8F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0C1-2454-446E-99ED-BAB31494990F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82BDD1-836D-C0D3-F173-25E7F5EB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2918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5B8C466-4ED2-A351-0EF0-44A4F1BE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Emeletesház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továbbfejlesztése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362EA1-487E-0B04-DB9E-EBED308B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7" y="3805276"/>
            <a:ext cx="10118598" cy="154308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245C6301-3731-1795-FCDD-CA4A6526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B990-FFAA-45B9-8B9B-EB579333F853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3EE0A5-0A6E-981A-B275-A0E46E53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00831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243BD27-CA53-1A59-4192-ECC83D5C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Emeletesház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továbbfejlesztése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szöveg, Betűtípus, képernyőkép, sor látható&#10;&#10;Automatikusan generált leírás">
            <a:extLst>
              <a:ext uri="{FF2B5EF4-FFF2-40B4-BE49-F238E27FC236}">
                <a16:creationId xmlns:a16="http://schemas.microsoft.com/office/drawing/2014/main" id="{FD76BD0B-EBD7-D7D5-A89C-8FC9B0E5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02" y="1490835"/>
            <a:ext cx="10118598" cy="225138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243D2BA-0CC1-9ABB-C277-9F05EABC6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30" y="3914223"/>
            <a:ext cx="9172575" cy="277177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8206FC4E-3572-01AE-A776-1E33BB4B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C8C2-0A4B-41DC-B148-B852C5F7AE8A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605741-3F93-1B9C-29ED-31C970F4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0864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Szélesvásznú</PresentationFormat>
  <Paragraphs>109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Georgia-Bold</vt:lpstr>
      <vt:lpstr>Office-téma</vt:lpstr>
      <vt:lpstr>Microbit alapok</vt:lpstr>
      <vt:lpstr>Felhasznált irodalom</vt:lpstr>
      <vt:lpstr>8. feladat</vt:lpstr>
      <vt:lpstr>Különböző LED-ek villogása, mint egy emeletesház ablakai este</vt:lpstr>
      <vt:lpstr>Különböző LED-ek villogása, mint egy emeletesház ablakai este</vt:lpstr>
      <vt:lpstr>Különböző LED-ek villogása, mint egy emeletesház ablakai este</vt:lpstr>
      <vt:lpstr>Emeletes ház szimuláció továbbfejlesztése (véletlenszerűség, eltolás, Led kijelző  ki/bekapcsolása)</vt:lpstr>
      <vt:lpstr>Emeletesház továbbfejlesztése</vt:lpstr>
      <vt:lpstr>Emeletesház továbbfejlesztése</vt:lpstr>
      <vt:lpstr>Emeletesház továbbfejlesztése</vt:lpstr>
      <vt:lpstr>Emeletesház továbbfejlesztése</vt:lpstr>
      <vt:lpstr>Emeletesház továbbfejlesztése</vt:lpstr>
      <vt:lpstr>Emeletesház továbbfejlesztése</vt:lpstr>
      <vt:lpstr>9. feladat</vt:lpstr>
      <vt:lpstr>Elhalványuló LED-ek</vt:lpstr>
      <vt:lpstr>Világosságérték beállítása</vt:lpstr>
      <vt:lpstr>Világosságérték</vt:lpstr>
      <vt:lpstr>Világosságérték angolul</vt:lpstr>
      <vt:lpstr>Animáció ciklus segítségével</vt:lpstr>
      <vt:lpstr>PowerPoint-bemutató</vt:lpstr>
      <vt:lpstr>Számlálós ciklus</vt:lpstr>
      <vt:lpstr>PowerPoint-bemutató</vt:lpstr>
      <vt:lpstr>Animáció ciklus  segítségével</vt:lpstr>
      <vt:lpstr>Animáció ciklus  segítségével angolul</vt:lpstr>
      <vt:lpstr>10. feladat</vt:lpstr>
      <vt:lpstr>Jelszint kijelző szimuláció 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11. feladat</vt:lpstr>
      <vt:lpstr>Készítsünk játékot! kő, papír, olló - pontszám </vt:lpstr>
      <vt:lpstr>PowerPoint-bemutató</vt:lpstr>
      <vt:lpstr>PowerPoint-bemutató</vt:lpstr>
      <vt:lpstr>Kő, papír, olló</vt:lpstr>
      <vt:lpstr>Kő, papír, olló</vt:lpstr>
      <vt:lpstr>Kő papír olló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microbit</dc:title>
  <dc:creator>Babarczi Éva</dc:creator>
  <cp:lastModifiedBy>Bernadett Krepsz - Kapai</cp:lastModifiedBy>
  <cp:revision>56</cp:revision>
  <dcterms:created xsi:type="dcterms:W3CDTF">2023-07-11T13:40:18Z</dcterms:created>
  <dcterms:modified xsi:type="dcterms:W3CDTF">2024-02-25T17:50:38Z</dcterms:modified>
</cp:coreProperties>
</file>